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9" r:id="rId2"/>
  </p:sldMasterIdLst>
  <p:notesMasterIdLst>
    <p:notesMasterId r:id="rId28"/>
  </p:notesMasterIdLst>
  <p:sldIdLst>
    <p:sldId id="441" r:id="rId3"/>
    <p:sldId id="449" r:id="rId4"/>
    <p:sldId id="450" r:id="rId5"/>
    <p:sldId id="451" r:id="rId6"/>
    <p:sldId id="444" r:id="rId7"/>
    <p:sldId id="445" r:id="rId8"/>
    <p:sldId id="446" r:id="rId9"/>
    <p:sldId id="448" r:id="rId10"/>
    <p:sldId id="460" r:id="rId11"/>
    <p:sldId id="386" r:id="rId12"/>
    <p:sldId id="403" r:id="rId13"/>
    <p:sldId id="405" r:id="rId14"/>
    <p:sldId id="454" r:id="rId15"/>
    <p:sldId id="406" r:id="rId16"/>
    <p:sldId id="461" r:id="rId17"/>
    <p:sldId id="392" r:id="rId18"/>
    <p:sldId id="458" r:id="rId19"/>
    <p:sldId id="459" r:id="rId20"/>
    <p:sldId id="455" r:id="rId21"/>
    <p:sldId id="397" r:id="rId22"/>
    <p:sldId id="407" r:id="rId23"/>
    <p:sldId id="398" r:id="rId24"/>
    <p:sldId id="457" r:id="rId25"/>
    <p:sldId id="400" r:id="rId26"/>
    <p:sldId id="408" r:id="rId27"/>
  </p:sldIdLst>
  <p:sldSz cx="9144000" cy="5143500" type="screen16x9"/>
  <p:notesSz cx="6797675" cy="9926638"/>
  <p:defaultTextStyle>
    <a:defPPr>
      <a:defRPr lang="de-DE"/>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userDrawn="1">
          <p15:clr>
            <a:srgbClr val="A4A3A4"/>
          </p15:clr>
        </p15:guide>
        <p15:guide id="2" pos="170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115F4E-8F5C-FEEF-8A85-9E5A6397D896}" name="Hartmann, Romy" initials="HR" userId="S::romy.hartmann@uni-bamberg.de::a2da0696-9abe-4cf0-a08b-65eb46f30ded" providerId="AD"/>
  <p188:author id="{EE474894-F4A5-75BF-E667-B8258E67596E}" name="Nina Sabo" initials="NS" userId="dd20f0e754f4f244" providerId="Windows Live"/>
  <p188:author id="{62C6C7B0-B27C-3F96-9DBE-AA63D079F832}" name="Oehlhorn, Caroline" initials="OC" userId="S::caroline.oehlhorn@uni-bamberg.de::edf36f31-1e38-4d6f-b6ac-53a395d502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Christin Wegner" initials="AW" lastIdx="1" clrIdx="0">
    <p:extLst>
      <p:ext uri="{19B8F6BF-5375-455C-9EA6-DF929625EA0E}">
        <p15:presenceInfo xmlns:p15="http://schemas.microsoft.com/office/powerpoint/2012/main" userId="S-1-5-21-1606980848-583907252-725345543-2967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2F6"/>
    <a:srgbClr val="FFFFFF"/>
    <a:srgbClr val="336A97"/>
    <a:srgbClr val="6690B1"/>
    <a:srgbClr val="EB6972"/>
    <a:srgbClr val="F08F95"/>
    <a:srgbClr val="CCDAE5"/>
    <a:srgbClr val="E6444F"/>
    <a:srgbClr val="00457D"/>
    <a:srgbClr val="99B5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0D31BF-74FA-4CC7-9B7B-E1E85DAD5131}" v="61" dt="2024-09-03T09:43:41.35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20" autoAdjust="0"/>
    <p:restoredTop sz="95696" autoAdjust="0"/>
  </p:normalViewPr>
  <p:slideViewPr>
    <p:cSldViewPr>
      <p:cViewPr>
        <p:scale>
          <a:sx n="100" d="100"/>
          <a:sy n="100" d="100"/>
        </p:scale>
        <p:origin x="2266" y="374"/>
      </p:cViewPr>
      <p:guideLst>
        <p:guide orient="horz" pos="1620"/>
        <p:guide pos="1701"/>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a Sabo" userId="dd20f0e754f4f244" providerId="LiveId" clId="{A90D31BF-74FA-4CC7-9B7B-E1E85DAD5131}"/>
    <pc:docChg chg="undo redo custSel delSld modSld">
      <pc:chgData name="Nina Sabo" userId="dd20f0e754f4f244" providerId="LiveId" clId="{A90D31BF-74FA-4CC7-9B7B-E1E85DAD5131}" dt="2024-09-03T09:43:46.171" v="763" actId="167"/>
      <pc:docMkLst>
        <pc:docMk/>
      </pc:docMkLst>
      <pc:sldChg chg="modSp mod">
        <pc:chgData name="Nina Sabo" userId="dd20f0e754f4f244" providerId="LiveId" clId="{A90D31BF-74FA-4CC7-9B7B-E1E85DAD5131}" dt="2024-08-27T15:05:21.042" v="159" actId="20577"/>
        <pc:sldMkLst>
          <pc:docMk/>
          <pc:sldMk cId="2051660429" sldId="397"/>
        </pc:sldMkLst>
        <pc:spChg chg="mod">
          <ac:chgData name="Nina Sabo" userId="dd20f0e754f4f244" providerId="LiveId" clId="{A90D31BF-74FA-4CC7-9B7B-E1E85DAD5131}" dt="2024-08-27T15:05:21.042" v="159" actId="20577"/>
          <ac:spMkLst>
            <pc:docMk/>
            <pc:sldMk cId="2051660429" sldId="397"/>
            <ac:spMk id="20" creationId="{8825D5F3-3A45-280D-ACD1-2CE4B0F0D6C0}"/>
          </ac:spMkLst>
        </pc:spChg>
      </pc:sldChg>
      <pc:sldChg chg="modSp mod">
        <pc:chgData name="Nina Sabo" userId="dd20f0e754f4f244" providerId="LiveId" clId="{A90D31BF-74FA-4CC7-9B7B-E1E85DAD5131}" dt="2024-09-03T09:28:35.489" v="745" actId="14100"/>
        <pc:sldMkLst>
          <pc:docMk/>
          <pc:sldMk cId="172298691" sldId="407"/>
        </pc:sldMkLst>
        <pc:spChg chg="mod">
          <ac:chgData name="Nina Sabo" userId="dd20f0e754f4f244" providerId="LiveId" clId="{A90D31BF-74FA-4CC7-9B7B-E1E85DAD5131}" dt="2024-09-03T09:15:03.022" v="577" actId="1076"/>
          <ac:spMkLst>
            <pc:docMk/>
            <pc:sldMk cId="172298691" sldId="407"/>
            <ac:spMk id="2" creationId="{5AC095A8-F883-0CA5-906F-A5A0E8641F59}"/>
          </ac:spMkLst>
        </pc:spChg>
        <pc:spChg chg="mod">
          <ac:chgData name="Nina Sabo" userId="dd20f0e754f4f244" providerId="LiveId" clId="{A90D31BF-74FA-4CC7-9B7B-E1E85DAD5131}" dt="2024-09-03T09:28:35.489" v="745" actId="14100"/>
          <ac:spMkLst>
            <pc:docMk/>
            <pc:sldMk cId="172298691" sldId="407"/>
            <ac:spMk id="8" creationId="{00B3D45E-0197-DFEC-B5A4-412E2792D55A}"/>
          </ac:spMkLst>
        </pc:spChg>
        <pc:spChg chg="mod">
          <ac:chgData name="Nina Sabo" userId="dd20f0e754f4f244" providerId="LiveId" clId="{A90D31BF-74FA-4CC7-9B7B-E1E85DAD5131}" dt="2024-09-03T09:28:35.489" v="745" actId="14100"/>
          <ac:spMkLst>
            <pc:docMk/>
            <pc:sldMk cId="172298691" sldId="407"/>
            <ac:spMk id="10" creationId="{76B9B367-F56E-CBD7-C395-EE69E576F0E5}"/>
          </ac:spMkLst>
        </pc:spChg>
        <pc:spChg chg="mod">
          <ac:chgData name="Nina Sabo" userId="dd20f0e754f4f244" providerId="LiveId" clId="{A90D31BF-74FA-4CC7-9B7B-E1E85DAD5131}" dt="2024-09-03T09:28:16.161" v="744" actId="14100"/>
          <ac:spMkLst>
            <pc:docMk/>
            <pc:sldMk cId="172298691" sldId="407"/>
            <ac:spMk id="17" creationId="{51F41D71-BD07-4FE0-423A-68D644F70021}"/>
          </ac:spMkLst>
        </pc:spChg>
        <pc:spChg chg="mod">
          <ac:chgData name="Nina Sabo" userId="dd20f0e754f4f244" providerId="LiveId" clId="{A90D31BF-74FA-4CC7-9B7B-E1E85DAD5131}" dt="2024-09-03T09:15:07.890" v="578" actId="1076"/>
          <ac:spMkLst>
            <pc:docMk/>
            <pc:sldMk cId="172298691" sldId="407"/>
            <ac:spMk id="25" creationId="{93B64D3D-C494-D648-5EA5-B35848F31832}"/>
          </ac:spMkLst>
        </pc:spChg>
        <pc:spChg chg="mod">
          <ac:chgData name="Nina Sabo" userId="dd20f0e754f4f244" providerId="LiveId" clId="{A90D31BF-74FA-4CC7-9B7B-E1E85DAD5131}" dt="2024-09-03T09:15:07.890" v="578" actId="1076"/>
          <ac:spMkLst>
            <pc:docMk/>
            <pc:sldMk cId="172298691" sldId="407"/>
            <ac:spMk id="26" creationId="{E088564B-B2B0-22B0-2BE1-406AD3497669}"/>
          </ac:spMkLst>
        </pc:spChg>
        <pc:spChg chg="mod">
          <ac:chgData name="Nina Sabo" userId="dd20f0e754f4f244" providerId="LiveId" clId="{A90D31BF-74FA-4CC7-9B7B-E1E85DAD5131}" dt="2024-09-03T09:28:06.232" v="743" actId="113"/>
          <ac:spMkLst>
            <pc:docMk/>
            <pc:sldMk cId="172298691" sldId="407"/>
            <ac:spMk id="27" creationId="{2AC904C2-D85F-C1E3-9ED2-4E2281927D6E}"/>
          </ac:spMkLst>
        </pc:spChg>
        <pc:picChg chg="mod">
          <ac:chgData name="Nina Sabo" userId="dd20f0e754f4f244" providerId="LiveId" clId="{A90D31BF-74FA-4CC7-9B7B-E1E85DAD5131}" dt="2024-09-03T09:15:00.894" v="575" actId="1076"/>
          <ac:picMkLst>
            <pc:docMk/>
            <pc:sldMk cId="172298691" sldId="407"/>
            <ac:picMk id="20" creationId="{157D6B31-B5B0-21ED-6393-DFDC3671CCBA}"/>
          </ac:picMkLst>
        </pc:picChg>
        <pc:picChg chg="mod">
          <ac:chgData name="Nina Sabo" userId="dd20f0e754f4f244" providerId="LiveId" clId="{A90D31BF-74FA-4CC7-9B7B-E1E85DAD5131}" dt="2024-09-03T09:15:07.890" v="578" actId="1076"/>
          <ac:picMkLst>
            <pc:docMk/>
            <pc:sldMk cId="172298691" sldId="407"/>
            <ac:picMk id="2056" creationId="{00000000-0000-0000-0000-000000000000}"/>
          </ac:picMkLst>
        </pc:picChg>
      </pc:sldChg>
      <pc:sldChg chg="addSp delSp modSp mod">
        <pc:chgData name="Nina Sabo" userId="dd20f0e754f4f244" providerId="LiveId" clId="{A90D31BF-74FA-4CC7-9B7B-E1E85DAD5131}" dt="2024-09-03T08:53:47.663" v="329" actId="1076"/>
        <pc:sldMkLst>
          <pc:docMk/>
          <pc:sldMk cId="3600050604" sldId="408"/>
        </pc:sldMkLst>
        <pc:spChg chg="del">
          <ac:chgData name="Nina Sabo" userId="dd20f0e754f4f244" providerId="LiveId" clId="{A90D31BF-74FA-4CC7-9B7B-E1E85DAD5131}" dt="2024-08-27T15:09:55.435" v="221" actId="478"/>
          <ac:spMkLst>
            <pc:docMk/>
            <pc:sldMk cId="3600050604" sldId="408"/>
            <ac:spMk id="2" creationId="{84D3E7D2-8B98-4D76-6598-8D5BE3D2194D}"/>
          </ac:spMkLst>
        </pc:spChg>
        <pc:spChg chg="mod">
          <ac:chgData name="Nina Sabo" userId="dd20f0e754f4f244" providerId="LiveId" clId="{A90D31BF-74FA-4CC7-9B7B-E1E85DAD5131}" dt="2024-08-27T15:13:28.274" v="258" actId="1038"/>
          <ac:spMkLst>
            <pc:docMk/>
            <pc:sldMk cId="3600050604" sldId="408"/>
            <ac:spMk id="4" creationId="{1D1CE7C8-C317-EE89-E661-710923861F7B}"/>
          </ac:spMkLst>
        </pc:spChg>
        <pc:spChg chg="mod">
          <ac:chgData name="Nina Sabo" userId="dd20f0e754f4f244" providerId="LiveId" clId="{A90D31BF-74FA-4CC7-9B7B-E1E85DAD5131}" dt="2024-08-27T15:13:28.274" v="258" actId="1038"/>
          <ac:spMkLst>
            <pc:docMk/>
            <pc:sldMk cId="3600050604" sldId="408"/>
            <ac:spMk id="10" creationId="{7E02105F-EF05-88F5-8528-0D99C38441A1}"/>
          </ac:spMkLst>
        </pc:spChg>
        <pc:spChg chg="del mod">
          <ac:chgData name="Nina Sabo" userId="dd20f0e754f4f244" providerId="LiveId" clId="{A90D31BF-74FA-4CC7-9B7B-E1E85DAD5131}" dt="2024-08-27T15:06:45.439" v="170" actId="478"/>
          <ac:spMkLst>
            <pc:docMk/>
            <pc:sldMk cId="3600050604" sldId="408"/>
            <ac:spMk id="11" creationId="{D8A32154-8935-550F-3733-39897599109C}"/>
          </ac:spMkLst>
        </pc:spChg>
        <pc:spChg chg="del topLvl">
          <ac:chgData name="Nina Sabo" userId="dd20f0e754f4f244" providerId="LiveId" clId="{A90D31BF-74FA-4CC7-9B7B-E1E85DAD5131}" dt="2024-08-27T15:09:58.369" v="222" actId="478"/>
          <ac:spMkLst>
            <pc:docMk/>
            <pc:sldMk cId="3600050604" sldId="408"/>
            <ac:spMk id="15" creationId="{6A040103-C113-4AC6-4F89-A9A343D44C9F}"/>
          </ac:spMkLst>
        </pc:spChg>
        <pc:spChg chg="add mod ord">
          <ac:chgData name="Nina Sabo" userId="dd20f0e754f4f244" providerId="LiveId" clId="{A90D31BF-74FA-4CC7-9B7B-E1E85DAD5131}" dt="2024-08-27T15:13:28.274" v="258" actId="1038"/>
          <ac:spMkLst>
            <pc:docMk/>
            <pc:sldMk cId="3600050604" sldId="408"/>
            <ac:spMk id="16" creationId="{E98FCBCC-953E-90B9-0EAD-7277E35F05FB}"/>
          </ac:spMkLst>
        </pc:spChg>
        <pc:spChg chg="mod">
          <ac:chgData name="Nina Sabo" userId="dd20f0e754f4f244" providerId="LiveId" clId="{A90D31BF-74FA-4CC7-9B7B-E1E85DAD5131}" dt="2024-08-27T15:13:28.274" v="258" actId="1038"/>
          <ac:spMkLst>
            <pc:docMk/>
            <pc:sldMk cId="3600050604" sldId="408"/>
            <ac:spMk id="18" creationId="{DECB9487-111F-AB71-7FA6-708DFBEB2451}"/>
          </ac:spMkLst>
        </pc:spChg>
        <pc:spChg chg="mod">
          <ac:chgData name="Nina Sabo" userId="dd20f0e754f4f244" providerId="LiveId" clId="{A90D31BF-74FA-4CC7-9B7B-E1E85DAD5131}" dt="2024-09-03T08:53:34.771" v="326" actId="20577"/>
          <ac:spMkLst>
            <pc:docMk/>
            <pc:sldMk cId="3600050604" sldId="408"/>
            <ac:spMk id="19" creationId="{A9A959C8-2A38-6F18-AE34-97B4496FB196}"/>
          </ac:spMkLst>
        </pc:spChg>
        <pc:spChg chg="add mod">
          <ac:chgData name="Nina Sabo" userId="dd20f0e754f4f244" providerId="LiveId" clId="{A90D31BF-74FA-4CC7-9B7B-E1E85DAD5131}" dt="2024-08-27T15:13:28.274" v="258" actId="1038"/>
          <ac:spMkLst>
            <pc:docMk/>
            <pc:sldMk cId="3600050604" sldId="408"/>
            <ac:spMk id="20" creationId="{DDDD1CFC-6547-EA24-6220-5F39A5713896}"/>
          </ac:spMkLst>
        </pc:spChg>
        <pc:spChg chg="add mod ord">
          <ac:chgData name="Nina Sabo" userId="dd20f0e754f4f244" providerId="LiveId" clId="{A90D31BF-74FA-4CC7-9B7B-E1E85DAD5131}" dt="2024-08-27T15:13:33.087" v="261" actId="1038"/>
          <ac:spMkLst>
            <pc:docMk/>
            <pc:sldMk cId="3600050604" sldId="408"/>
            <ac:spMk id="21" creationId="{A0238C8A-7964-727E-24EA-D059A7437935}"/>
          </ac:spMkLst>
        </pc:spChg>
        <pc:spChg chg="del mod">
          <ac:chgData name="Nina Sabo" userId="dd20f0e754f4f244" providerId="LiveId" clId="{A90D31BF-74FA-4CC7-9B7B-E1E85DAD5131}" dt="2024-09-03T08:53:37.267" v="327" actId="478"/>
          <ac:spMkLst>
            <pc:docMk/>
            <pc:sldMk cId="3600050604" sldId="408"/>
            <ac:spMk id="23" creationId="{9BCFA7A0-04CB-EE43-1943-E68A6FD7797F}"/>
          </ac:spMkLst>
        </pc:spChg>
        <pc:grpChg chg="del">
          <ac:chgData name="Nina Sabo" userId="dd20f0e754f4f244" providerId="LiveId" clId="{A90D31BF-74FA-4CC7-9B7B-E1E85DAD5131}" dt="2024-08-27T15:09:58.369" v="222" actId="478"/>
          <ac:grpSpMkLst>
            <pc:docMk/>
            <pc:sldMk cId="3600050604" sldId="408"/>
            <ac:grpSpMk id="3" creationId="{6B37D33E-66F4-7FFF-FE17-E298CD73C2E9}"/>
          </ac:grpSpMkLst>
        </pc:grpChg>
        <pc:picChg chg="del mod">
          <ac:chgData name="Nina Sabo" userId="dd20f0e754f4f244" providerId="LiveId" clId="{A90D31BF-74FA-4CC7-9B7B-E1E85DAD5131}" dt="2024-08-27T15:08:29.839" v="185" actId="478"/>
          <ac:picMkLst>
            <pc:docMk/>
            <pc:sldMk cId="3600050604" sldId="408"/>
            <ac:picMk id="5" creationId="{A6E6EDF2-8311-11E3-4E9F-BB20A6E379F2}"/>
          </ac:picMkLst>
        </pc:picChg>
        <pc:picChg chg="mod">
          <ac:chgData name="Nina Sabo" userId="dd20f0e754f4f244" providerId="LiveId" clId="{A90D31BF-74FA-4CC7-9B7B-E1E85DAD5131}" dt="2024-08-27T15:13:28.274" v="258" actId="1038"/>
          <ac:picMkLst>
            <pc:docMk/>
            <pc:sldMk cId="3600050604" sldId="408"/>
            <ac:picMk id="6" creationId="{A2A5AA85-0964-8FDD-4D6A-472A9C397A35}"/>
          </ac:picMkLst>
        </pc:picChg>
        <pc:picChg chg="add del mod">
          <ac:chgData name="Nina Sabo" userId="dd20f0e754f4f244" providerId="LiveId" clId="{A90D31BF-74FA-4CC7-9B7B-E1E85DAD5131}" dt="2024-08-27T15:06:14.463" v="164" actId="478"/>
          <ac:picMkLst>
            <pc:docMk/>
            <pc:sldMk cId="3600050604" sldId="408"/>
            <ac:picMk id="8" creationId="{75D04776-E9C8-4ACD-2382-E0613508E1DE}"/>
          </ac:picMkLst>
        </pc:picChg>
        <pc:picChg chg="mod">
          <ac:chgData name="Nina Sabo" userId="dd20f0e754f4f244" providerId="LiveId" clId="{A90D31BF-74FA-4CC7-9B7B-E1E85DAD5131}" dt="2024-08-27T15:13:28.274" v="258" actId="1038"/>
          <ac:picMkLst>
            <pc:docMk/>
            <pc:sldMk cId="3600050604" sldId="408"/>
            <ac:picMk id="9" creationId="{FE8FF84F-5932-F994-F18D-052E6249D49C}"/>
          </ac:picMkLst>
        </pc:picChg>
        <pc:picChg chg="add mod ord modCrop">
          <ac:chgData name="Nina Sabo" userId="dd20f0e754f4f244" providerId="LiveId" clId="{A90D31BF-74FA-4CC7-9B7B-E1E85DAD5131}" dt="2024-08-27T15:12:22.865" v="246" actId="732"/>
          <ac:picMkLst>
            <pc:docMk/>
            <pc:sldMk cId="3600050604" sldId="408"/>
            <ac:picMk id="12" creationId="{53F1B759-60C5-3050-BFBB-A91C8C39812F}"/>
          </ac:picMkLst>
        </pc:picChg>
        <pc:picChg chg="del mod">
          <ac:chgData name="Nina Sabo" userId="dd20f0e754f4f244" providerId="LiveId" clId="{A90D31BF-74FA-4CC7-9B7B-E1E85DAD5131}" dt="2024-09-03T08:53:40.083" v="328" actId="478"/>
          <ac:picMkLst>
            <pc:docMk/>
            <pc:sldMk cId="3600050604" sldId="408"/>
            <ac:picMk id="13" creationId="{F0C6657C-655A-45FF-8246-14E667B92F2D}"/>
          </ac:picMkLst>
        </pc:picChg>
        <pc:picChg chg="mod topLvl">
          <ac:chgData name="Nina Sabo" userId="dd20f0e754f4f244" providerId="LiveId" clId="{A90D31BF-74FA-4CC7-9B7B-E1E85DAD5131}" dt="2024-08-27T15:13:28.274" v="258" actId="1038"/>
          <ac:picMkLst>
            <pc:docMk/>
            <pc:sldMk cId="3600050604" sldId="408"/>
            <ac:picMk id="14" creationId="{88968640-54B0-E24A-9729-7A0570BA207C}"/>
          </ac:picMkLst>
        </pc:picChg>
        <pc:picChg chg="add mod">
          <ac:chgData name="Nina Sabo" userId="dd20f0e754f4f244" providerId="LiveId" clId="{A90D31BF-74FA-4CC7-9B7B-E1E85DAD5131}" dt="2024-08-27T15:13:28.274" v="258" actId="1038"/>
          <ac:picMkLst>
            <pc:docMk/>
            <pc:sldMk cId="3600050604" sldId="408"/>
            <ac:picMk id="17" creationId="{39989998-4050-8AD2-81D7-C39507A6C976}"/>
          </ac:picMkLst>
        </pc:picChg>
        <pc:picChg chg="mod">
          <ac:chgData name="Nina Sabo" userId="dd20f0e754f4f244" providerId="LiveId" clId="{A90D31BF-74FA-4CC7-9B7B-E1E85DAD5131}" dt="2024-09-03T08:53:47.663" v="329" actId="1076"/>
          <ac:picMkLst>
            <pc:docMk/>
            <pc:sldMk cId="3600050604" sldId="408"/>
            <ac:picMk id="22" creationId="{4EC76959-99C4-9C38-F8C9-56567C7B6F5D}"/>
          </ac:picMkLst>
        </pc:picChg>
      </pc:sldChg>
      <pc:sldChg chg="addSp delSp modSp mod">
        <pc:chgData name="Nina Sabo" userId="dd20f0e754f4f244" providerId="LiveId" clId="{A90D31BF-74FA-4CC7-9B7B-E1E85DAD5131}" dt="2024-09-03T09:42:16.331" v="758" actId="171"/>
        <pc:sldMkLst>
          <pc:docMk/>
          <pc:sldMk cId="877874305" sldId="441"/>
        </pc:sldMkLst>
        <pc:spChg chg="del ord">
          <ac:chgData name="Nina Sabo" userId="dd20f0e754f4f244" providerId="LiveId" clId="{A90D31BF-74FA-4CC7-9B7B-E1E85DAD5131}" dt="2024-09-03T09:42:09.907" v="756" actId="478"/>
          <ac:spMkLst>
            <pc:docMk/>
            <pc:sldMk cId="877874305" sldId="441"/>
            <ac:spMk id="2" creationId="{2778A3B6-E5A4-C548-8702-63F6C6142654}"/>
          </ac:spMkLst>
        </pc:spChg>
        <pc:spChg chg="add del mod ord">
          <ac:chgData name="Nina Sabo" userId="dd20f0e754f4f244" providerId="LiveId" clId="{A90D31BF-74FA-4CC7-9B7B-E1E85DAD5131}" dt="2024-09-03T09:41:53.903" v="754" actId="14100"/>
          <ac:spMkLst>
            <pc:docMk/>
            <pc:sldMk cId="877874305" sldId="441"/>
            <ac:spMk id="3" creationId="{5B1FA48F-68F8-AD29-30FB-BCC4163DBD25}"/>
          </ac:spMkLst>
        </pc:spChg>
        <pc:spChg chg="del">
          <ac:chgData name="Nina Sabo" userId="dd20f0e754f4f244" providerId="LiveId" clId="{A90D31BF-74FA-4CC7-9B7B-E1E85DAD5131}" dt="2024-09-03T09:41:24.558" v="747" actId="478"/>
          <ac:spMkLst>
            <pc:docMk/>
            <pc:sldMk cId="877874305" sldId="441"/>
            <ac:spMk id="5" creationId="{56E3B615-B38B-72C8-5E09-877BDDC7D9E0}"/>
          </ac:spMkLst>
        </pc:spChg>
        <pc:spChg chg="mod">
          <ac:chgData name="Nina Sabo" userId="dd20f0e754f4f244" providerId="LiveId" clId="{A90D31BF-74FA-4CC7-9B7B-E1E85DAD5131}" dt="2024-08-27T15:22:19.587" v="276" actId="207"/>
          <ac:spMkLst>
            <pc:docMk/>
            <pc:sldMk cId="877874305" sldId="441"/>
            <ac:spMk id="18" creationId="{7573F9E0-8A32-C56D-E03A-7E0C3D33EA45}"/>
          </ac:spMkLst>
        </pc:spChg>
        <pc:picChg chg="add del mod ord">
          <ac:chgData name="Nina Sabo" userId="dd20f0e754f4f244" providerId="LiveId" clId="{A90D31BF-74FA-4CC7-9B7B-E1E85DAD5131}" dt="2024-09-03T09:42:06.229" v="755" actId="21"/>
          <ac:picMkLst>
            <pc:docMk/>
            <pc:sldMk cId="877874305" sldId="441"/>
            <ac:picMk id="4" creationId="{415823D8-87E0-102D-0477-83A0D77F6FAF}"/>
          </ac:picMkLst>
        </pc:picChg>
        <pc:picChg chg="add del mod ord modCrop">
          <ac:chgData name="Nina Sabo" userId="dd20f0e754f4f244" providerId="LiveId" clId="{A90D31BF-74FA-4CC7-9B7B-E1E85DAD5131}" dt="2024-09-03T09:41:21.846" v="746" actId="21"/>
          <ac:picMkLst>
            <pc:docMk/>
            <pc:sldMk cId="877874305" sldId="441"/>
            <ac:picMk id="6" creationId="{415823D8-87E0-102D-0477-83A0D77F6FAF}"/>
          </ac:picMkLst>
        </pc:picChg>
        <pc:picChg chg="add mod ord">
          <ac:chgData name="Nina Sabo" userId="dd20f0e754f4f244" providerId="LiveId" clId="{A90D31BF-74FA-4CC7-9B7B-E1E85DAD5131}" dt="2024-09-03T09:42:16.331" v="758" actId="171"/>
          <ac:picMkLst>
            <pc:docMk/>
            <pc:sldMk cId="877874305" sldId="441"/>
            <ac:picMk id="7" creationId="{415823D8-87E0-102D-0477-83A0D77F6FAF}"/>
          </ac:picMkLst>
        </pc:picChg>
        <pc:picChg chg="del">
          <ac:chgData name="Nina Sabo" userId="dd20f0e754f4f244" providerId="LiveId" clId="{A90D31BF-74FA-4CC7-9B7B-E1E85DAD5131}" dt="2024-08-27T15:21:48.298" v="270" actId="478"/>
          <ac:picMkLst>
            <pc:docMk/>
            <pc:sldMk cId="877874305" sldId="441"/>
            <ac:picMk id="9" creationId="{4A62FBC6-106D-A036-2D19-8B146EB00248}"/>
          </ac:picMkLst>
        </pc:picChg>
      </pc:sldChg>
      <pc:sldChg chg="modNotesTx">
        <pc:chgData name="Nina Sabo" userId="dd20f0e754f4f244" providerId="LiveId" clId="{A90D31BF-74FA-4CC7-9B7B-E1E85DAD5131}" dt="2024-08-27T15:00:17.369" v="113" actId="20577"/>
        <pc:sldMkLst>
          <pc:docMk/>
          <pc:sldMk cId="693578751" sldId="448"/>
        </pc:sldMkLst>
      </pc:sldChg>
      <pc:sldChg chg="modSp mod">
        <pc:chgData name="Nina Sabo" userId="dd20f0e754f4f244" providerId="LiveId" clId="{A90D31BF-74FA-4CC7-9B7B-E1E85DAD5131}" dt="2024-09-03T09:42:53.048" v="759" actId="732"/>
        <pc:sldMkLst>
          <pc:docMk/>
          <pc:sldMk cId="858256586" sldId="449"/>
        </pc:sldMkLst>
        <pc:picChg chg="mod modCrop">
          <ac:chgData name="Nina Sabo" userId="dd20f0e754f4f244" providerId="LiveId" clId="{A90D31BF-74FA-4CC7-9B7B-E1E85DAD5131}" dt="2024-09-03T09:42:53.048" v="759" actId="732"/>
          <ac:picMkLst>
            <pc:docMk/>
            <pc:sldMk cId="858256586" sldId="449"/>
            <ac:picMk id="16" creationId="{6FAA7B1E-2521-0E86-0DF1-A4A7EFC2B1FF}"/>
          </ac:picMkLst>
        </pc:picChg>
      </pc:sldChg>
      <pc:sldChg chg="addSp delSp modSp mod">
        <pc:chgData name="Nina Sabo" userId="dd20f0e754f4f244" providerId="LiveId" clId="{A90D31BF-74FA-4CC7-9B7B-E1E85DAD5131}" dt="2024-09-03T09:43:46.171" v="763" actId="167"/>
        <pc:sldMkLst>
          <pc:docMk/>
          <pc:sldMk cId="2406782369" sldId="450"/>
        </pc:sldMkLst>
        <pc:grpChg chg="add del mod">
          <ac:chgData name="Nina Sabo" userId="dd20f0e754f4f244" providerId="LiveId" clId="{A90D31BF-74FA-4CC7-9B7B-E1E85DAD5131}" dt="2024-09-03T09:43:41.356" v="762" actId="165"/>
          <ac:grpSpMkLst>
            <pc:docMk/>
            <pc:sldMk cId="2406782369" sldId="450"/>
            <ac:grpSpMk id="2" creationId="{70E6A0D2-8684-5974-C870-E21392CAA14B}"/>
          </ac:grpSpMkLst>
        </pc:grpChg>
        <pc:picChg chg="mod ord topLvl">
          <ac:chgData name="Nina Sabo" userId="dd20f0e754f4f244" providerId="LiveId" clId="{A90D31BF-74FA-4CC7-9B7B-E1E85DAD5131}" dt="2024-09-03T09:43:46.171" v="763" actId="167"/>
          <ac:picMkLst>
            <pc:docMk/>
            <pc:sldMk cId="2406782369" sldId="450"/>
            <ac:picMk id="7" creationId="{AF038941-9EE4-A550-4184-1D245132A28B}"/>
          </ac:picMkLst>
        </pc:picChg>
        <pc:picChg chg="mod topLvl">
          <ac:chgData name="Nina Sabo" userId="dd20f0e754f4f244" providerId="LiveId" clId="{A90D31BF-74FA-4CC7-9B7B-E1E85DAD5131}" dt="2024-09-03T09:43:41.356" v="762" actId="165"/>
          <ac:picMkLst>
            <pc:docMk/>
            <pc:sldMk cId="2406782369" sldId="450"/>
            <ac:picMk id="8" creationId="{A9781039-B05B-3CFD-3C4B-700C6138CAC0}"/>
          </ac:picMkLst>
        </pc:picChg>
      </pc:sldChg>
      <pc:sldChg chg="del">
        <pc:chgData name="Nina Sabo" userId="dd20f0e754f4f244" providerId="LiveId" clId="{A90D31BF-74FA-4CC7-9B7B-E1E85DAD5131}" dt="2024-08-27T14:59:49.848" v="112" actId="47"/>
        <pc:sldMkLst>
          <pc:docMk/>
          <pc:sldMk cId="1785334190" sldId="453"/>
        </pc:sldMkLst>
      </pc:sldChg>
      <pc:sldChg chg="modSp mod">
        <pc:chgData name="Nina Sabo" userId="dd20f0e754f4f244" providerId="LiveId" clId="{A90D31BF-74FA-4CC7-9B7B-E1E85DAD5131}" dt="2024-08-27T14:59:26.721" v="111" actId="207"/>
        <pc:sldMkLst>
          <pc:docMk/>
          <pc:sldMk cId="800081671" sldId="454"/>
        </pc:sldMkLst>
        <pc:spChg chg="mod">
          <ac:chgData name="Nina Sabo" userId="dd20f0e754f4f244" providerId="LiveId" clId="{A90D31BF-74FA-4CC7-9B7B-E1E85DAD5131}" dt="2024-08-27T14:59:20.129" v="109" actId="207"/>
          <ac:spMkLst>
            <pc:docMk/>
            <pc:sldMk cId="800081671" sldId="454"/>
            <ac:spMk id="4" creationId="{4BB9E396-18A8-E7BD-34EB-56F3F23D335A}"/>
          </ac:spMkLst>
        </pc:spChg>
        <pc:spChg chg="mod">
          <ac:chgData name="Nina Sabo" userId="dd20f0e754f4f244" providerId="LiveId" clId="{A90D31BF-74FA-4CC7-9B7B-E1E85DAD5131}" dt="2024-08-27T14:59:26.721" v="111" actId="207"/>
          <ac:spMkLst>
            <pc:docMk/>
            <pc:sldMk cId="800081671" sldId="454"/>
            <ac:spMk id="6" creationId="{E8042AD8-BF81-D3D7-D355-70BDC427BB59}"/>
          </ac:spMkLst>
        </pc:spChg>
        <pc:spChg chg="mod">
          <ac:chgData name="Nina Sabo" userId="dd20f0e754f4f244" providerId="LiveId" clId="{A90D31BF-74FA-4CC7-9B7B-E1E85DAD5131}" dt="2024-08-27T14:59:03.624" v="106" actId="207"/>
          <ac:spMkLst>
            <pc:docMk/>
            <pc:sldMk cId="800081671" sldId="454"/>
            <ac:spMk id="7" creationId="{D1C06951-CD20-0DE9-FE46-E5EFB9F41695}"/>
          </ac:spMkLst>
        </pc:spChg>
        <pc:spChg chg="mod">
          <ac:chgData name="Nina Sabo" userId="dd20f0e754f4f244" providerId="LiveId" clId="{A90D31BF-74FA-4CC7-9B7B-E1E85DAD5131}" dt="2024-08-27T14:59:09.645" v="107" actId="207"/>
          <ac:spMkLst>
            <pc:docMk/>
            <pc:sldMk cId="800081671" sldId="454"/>
            <ac:spMk id="8" creationId="{984ED7DE-E4EE-85D7-0D46-3C26F64744CE}"/>
          </ac:spMkLst>
        </pc:spChg>
      </pc:sldChg>
      <pc:sldChg chg="addSp modSp mod">
        <pc:chgData name="Nina Sabo" userId="dd20f0e754f4f244" providerId="LiveId" clId="{A90D31BF-74FA-4CC7-9B7B-E1E85DAD5131}" dt="2024-08-27T14:49:33.262" v="105" actId="114"/>
        <pc:sldMkLst>
          <pc:docMk/>
          <pc:sldMk cId="706341274" sldId="459"/>
        </pc:sldMkLst>
        <pc:spChg chg="add mod">
          <ac:chgData name="Nina Sabo" userId="dd20f0e754f4f244" providerId="LiveId" clId="{A90D31BF-74FA-4CC7-9B7B-E1E85DAD5131}" dt="2024-08-27T14:46:52.393" v="97" actId="404"/>
          <ac:spMkLst>
            <pc:docMk/>
            <pc:sldMk cId="706341274" sldId="459"/>
            <ac:spMk id="4" creationId="{196F4E7E-0508-5272-7D40-FA9BE9B98121}"/>
          </ac:spMkLst>
        </pc:spChg>
        <pc:spChg chg="mod">
          <ac:chgData name="Nina Sabo" userId="dd20f0e754f4f244" providerId="LiveId" clId="{A90D31BF-74FA-4CC7-9B7B-E1E85DAD5131}" dt="2024-08-27T14:49:33.262" v="105" actId="114"/>
          <ac:spMkLst>
            <pc:docMk/>
            <pc:sldMk cId="706341274" sldId="459"/>
            <ac:spMk id="6" creationId="{5266FF17-7697-921A-7B68-3A41DE6D74E8}"/>
          </ac:spMkLst>
        </pc:spChg>
        <pc:cxnChg chg="add mod">
          <ac:chgData name="Nina Sabo" userId="dd20f0e754f4f244" providerId="LiveId" clId="{A90D31BF-74FA-4CC7-9B7B-E1E85DAD5131}" dt="2024-08-27T14:45:38.357" v="81" actId="14100"/>
          <ac:cxnSpMkLst>
            <pc:docMk/>
            <pc:sldMk cId="706341274" sldId="459"/>
            <ac:cxnSpMk id="7" creationId="{6F7CC87B-0F7A-C6B3-C555-FA26FAE0B52E}"/>
          </ac:cxnSpMkLst>
        </pc:cxnChg>
      </pc:sldChg>
      <pc:sldChg chg="modSp mod">
        <pc:chgData name="Nina Sabo" userId="dd20f0e754f4f244" providerId="LiveId" clId="{A90D31BF-74FA-4CC7-9B7B-E1E85DAD5131}" dt="2024-08-27T15:04:12.444" v="116" actId="14826"/>
        <pc:sldMkLst>
          <pc:docMk/>
          <pc:sldMk cId="558395229" sldId="460"/>
        </pc:sldMkLst>
        <pc:picChg chg="mod">
          <ac:chgData name="Nina Sabo" userId="dd20f0e754f4f244" providerId="LiveId" clId="{A90D31BF-74FA-4CC7-9B7B-E1E85DAD5131}" dt="2024-08-27T15:02:42.867" v="115" actId="14826"/>
          <ac:picMkLst>
            <pc:docMk/>
            <pc:sldMk cId="558395229" sldId="460"/>
            <ac:picMk id="16" creationId="{0999C987-143E-97CA-C063-312C0C25845F}"/>
          </ac:picMkLst>
        </pc:picChg>
        <pc:picChg chg="mod">
          <ac:chgData name="Nina Sabo" userId="dd20f0e754f4f244" providerId="LiveId" clId="{A90D31BF-74FA-4CC7-9B7B-E1E85DAD5131}" dt="2024-08-27T15:04:12.444" v="116" actId="14826"/>
          <ac:picMkLst>
            <pc:docMk/>
            <pc:sldMk cId="558395229" sldId="460"/>
            <ac:picMk id="18" creationId="{7975E14C-1D2F-C113-4FA2-ABAD4EEF87E9}"/>
          </ac:picMkLst>
        </pc:picChg>
        <pc:picChg chg="mod">
          <ac:chgData name="Nina Sabo" userId="dd20f0e754f4f244" providerId="LiveId" clId="{A90D31BF-74FA-4CC7-9B7B-E1E85DAD5131}" dt="2024-08-27T15:00:30.686" v="114" actId="1038"/>
          <ac:picMkLst>
            <pc:docMk/>
            <pc:sldMk cId="558395229" sldId="460"/>
            <ac:picMk id="20" creationId="{23683087-728E-3961-8FA7-B1F026E3D7A3}"/>
          </ac:picMkLst>
        </pc:picChg>
      </pc:sldChg>
      <pc:sldChg chg="addSp delSp modSp mod">
        <pc:chgData name="Nina Sabo" userId="dd20f0e754f4f244" providerId="LiveId" clId="{A90D31BF-74FA-4CC7-9B7B-E1E85DAD5131}" dt="2024-08-27T14:41:53.996" v="16" actId="1038"/>
        <pc:sldMkLst>
          <pc:docMk/>
          <pc:sldMk cId="2594474460" sldId="461"/>
        </pc:sldMkLst>
        <pc:spChg chg="mod topLvl">
          <ac:chgData name="Nina Sabo" userId="dd20f0e754f4f244" providerId="LiveId" clId="{A90D31BF-74FA-4CC7-9B7B-E1E85DAD5131}" dt="2024-08-27T14:41:14.148" v="4" actId="164"/>
          <ac:spMkLst>
            <pc:docMk/>
            <pc:sldMk cId="2594474460" sldId="461"/>
            <ac:spMk id="6" creationId="{A03BA18D-12A9-2741-BD23-C4A438462767}"/>
          </ac:spMkLst>
        </pc:spChg>
        <pc:spChg chg="mod topLvl">
          <ac:chgData name="Nina Sabo" userId="dd20f0e754f4f244" providerId="LiveId" clId="{A90D31BF-74FA-4CC7-9B7B-E1E85DAD5131}" dt="2024-08-27T14:41:14.148" v="4" actId="164"/>
          <ac:spMkLst>
            <pc:docMk/>
            <pc:sldMk cId="2594474460" sldId="461"/>
            <ac:spMk id="7" creationId="{6F9EECF6-5E50-D925-256B-D13576D50B22}"/>
          </ac:spMkLst>
        </pc:spChg>
        <pc:spChg chg="mod topLvl">
          <ac:chgData name="Nina Sabo" userId="dd20f0e754f4f244" providerId="LiveId" clId="{A90D31BF-74FA-4CC7-9B7B-E1E85DAD5131}" dt="2024-08-27T14:41:53.996" v="16" actId="1038"/>
          <ac:spMkLst>
            <pc:docMk/>
            <pc:sldMk cId="2594474460" sldId="461"/>
            <ac:spMk id="9" creationId="{48768279-9CBB-281E-3C34-EDEA157043DB}"/>
          </ac:spMkLst>
        </pc:spChg>
        <pc:spChg chg="mod topLvl">
          <ac:chgData name="Nina Sabo" userId="dd20f0e754f4f244" providerId="LiveId" clId="{A90D31BF-74FA-4CC7-9B7B-E1E85DAD5131}" dt="2024-08-27T14:40:44.583" v="0" actId="165"/>
          <ac:spMkLst>
            <pc:docMk/>
            <pc:sldMk cId="2594474460" sldId="461"/>
            <ac:spMk id="10" creationId="{558E8FCC-7C94-2504-9352-C376175F7775}"/>
          </ac:spMkLst>
        </pc:spChg>
        <pc:grpChg chg="del">
          <ac:chgData name="Nina Sabo" userId="dd20f0e754f4f244" providerId="LiveId" clId="{A90D31BF-74FA-4CC7-9B7B-E1E85DAD5131}" dt="2024-08-27T14:40:44.583" v="0" actId="165"/>
          <ac:grpSpMkLst>
            <pc:docMk/>
            <pc:sldMk cId="2594474460" sldId="461"/>
            <ac:grpSpMk id="8" creationId="{E31FA41C-8140-2CD4-F2CD-8B3BDB27B871}"/>
          </ac:grpSpMkLst>
        </pc:grpChg>
        <pc:grpChg chg="add mod ord">
          <ac:chgData name="Nina Sabo" userId="dd20f0e754f4f244" providerId="LiveId" clId="{A90D31BF-74FA-4CC7-9B7B-E1E85DAD5131}" dt="2024-08-27T14:41:53.996" v="16" actId="1038"/>
          <ac:grpSpMkLst>
            <pc:docMk/>
            <pc:sldMk cId="2594474460" sldId="461"/>
            <ac:grpSpMk id="11" creationId="{B8CFFC02-D206-AD93-821E-4E0F9774FA0E}"/>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cs typeface="Arial" charset="0"/>
              </a:defRPr>
            </a:lvl1pPr>
          </a:lstStyle>
          <a:p>
            <a:pPr>
              <a:defRPr/>
            </a:pPr>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cs typeface="Arial" charset="0"/>
              </a:defRPr>
            </a:lvl1pPr>
          </a:lstStyle>
          <a:p>
            <a:pPr>
              <a:defRPr/>
            </a:pPr>
            <a:fld id="{35DB6B2B-AFB0-493A-9913-2CB1504B2D0B}" type="datetimeFigureOut">
              <a:rPr lang="de-DE"/>
              <a:pPr>
                <a:defRPr/>
              </a:pPr>
              <a:t>11.04.2025</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79450" y="4716463"/>
            <a:ext cx="5438775" cy="4465637"/>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cs typeface="Arial" charset="0"/>
              </a:defRPr>
            </a:lvl1pPr>
          </a:lstStyle>
          <a:p>
            <a:pPr>
              <a:defRPr/>
            </a:pPr>
            <a:endParaRPr lang="de-DE"/>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74A7751-1ECA-4014-8C04-E7286ABC6F7F}" type="slidenum">
              <a:rPr lang="de-DE" altLang="de-DE"/>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51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EA2AA5D-0D0A-4B71-A8AB-2B8149A97B71}" type="slidenum">
              <a:rPr lang="de-DE" altLang="de-DE">
                <a:latin typeface="Times New Roman" panose="02020603050405020304" pitchFamily="18" charset="0"/>
              </a:rPr>
              <a:pPr eaLnBrk="1" hangingPunct="1">
                <a:spcBef>
                  <a:spcPct val="0"/>
                </a:spcBef>
              </a:pPr>
              <a:t>1</a:t>
            </a:fld>
            <a:endParaRPr lang="de-DE" altLang="de-DE">
              <a:latin typeface="Times New Roman" panose="02020603050405020304" pitchFamily="18" charset="0"/>
            </a:endParaRPr>
          </a:p>
        </p:txBody>
      </p:sp>
    </p:spTree>
    <p:extLst>
      <p:ext uri="{BB962C8B-B14F-4D97-AF65-F5344CB8AC3E}">
        <p14:creationId xmlns:p14="http://schemas.microsoft.com/office/powerpoint/2010/main" val="2922927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de-DE" sz="2400" i="1" dirty="0"/>
              <a:t>Ein Schritt hin zum Beruf:</a:t>
            </a:r>
            <a:r>
              <a:rPr lang="de-DE" sz="2400" dirty="0"/>
              <a:t> Ein Informatikabschluss bietet</a:t>
            </a:r>
            <a:r>
              <a:rPr lang="de-DE" sz="2400" baseline="0" dirty="0"/>
              <a:t> a</a:t>
            </a:r>
            <a:r>
              <a:rPr lang="de-DE" sz="2400" dirty="0"/>
              <a:t>usgezeichnete Berufsperspektiven</a:t>
            </a:r>
            <a:r>
              <a:rPr lang="de-DE" sz="2400" baseline="0" dirty="0"/>
              <a:t> hinsichtlich (a) der Qualität und Quantität der verfügbaren Arbeitsplätze sowie (b) der Einstiegsgehälter.</a:t>
            </a:r>
          </a:p>
          <a:p>
            <a:pPr marL="0" indent="0">
              <a:buFont typeface="Arial"/>
              <a:buNone/>
            </a:pPr>
            <a:endParaRPr lang="de-DE" sz="2400" dirty="0"/>
          </a:p>
          <a:p>
            <a:pPr marL="171450" indent="-171450">
              <a:buFont typeface="Arial"/>
              <a:buChar char="•"/>
            </a:pPr>
            <a:r>
              <a:rPr lang="de-DE" sz="2400" i="1" dirty="0"/>
              <a:t>Ein Schritt hin zur Eigenständigkeit: </a:t>
            </a:r>
            <a:r>
              <a:rPr lang="de-DE" sz="2400" dirty="0"/>
              <a:t>Vielleicht finden</a:t>
            </a:r>
            <a:r>
              <a:rPr lang="de-DE" sz="2400" baseline="0" dirty="0"/>
              <a:t> Sie während des Studiums</a:t>
            </a:r>
            <a:r>
              <a:rPr lang="de-DE" sz="2400" dirty="0"/>
              <a:t> auch Ihre Partnerin oder Ihren</a:t>
            </a:r>
            <a:r>
              <a:rPr lang="de-DE" sz="2400" baseline="0" dirty="0"/>
              <a:t> Partner für das Leben.</a:t>
            </a:r>
            <a:endParaRPr lang="de-DE" sz="2400" dirty="0"/>
          </a:p>
          <a:p>
            <a:pPr marL="171437" indent="-171437">
              <a:buFont typeface="Arial"/>
              <a:buChar char="•"/>
            </a:pPr>
            <a:endParaRPr lang="en-GB" sz="2200" b="1" dirty="0">
              <a:solidFill>
                <a:srgbClr val="C00000"/>
              </a:solidFill>
            </a:endParaRPr>
          </a:p>
          <a:p>
            <a:pPr marL="0" indent="0">
              <a:buFont typeface="Arial"/>
              <a:buNone/>
            </a:pPr>
            <a:r>
              <a:rPr lang="en-GB" sz="2200" b="1" dirty="0">
                <a:solidFill>
                  <a:srgbClr val="C00000"/>
                </a:solidFill>
              </a:rPr>
              <a:t>##Achtung, </a:t>
            </a:r>
            <a:r>
              <a:rPr lang="en-GB" sz="2200" b="1" dirty="0" err="1">
                <a:solidFill>
                  <a:srgbClr val="C00000"/>
                </a:solidFill>
              </a:rPr>
              <a:t>hier</a:t>
            </a:r>
            <a:r>
              <a:rPr lang="en-GB" sz="2200" b="1" dirty="0">
                <a:solidFill>
                  <a:srgbClr val="C00000"/>
                </a:solidFill>
              </a:rPr>
              <a:t> </a:t>
            </a:r>
            <a:r>
              <a:rPr lang="en-GB" sz="2200" b="1" dirty="0" err="1">
                <a:solidFill>
                  <a:srgbClr val="C00000"/>
                </a:solidFill>
              </a:rPr>
              <a:t>wurde</a:t>
            </a:r>
            <a:r>
              <a:rPr lang="en-GB" sz="2200" b="1" dirty="0">
                <a:solidFill>
                  <a:srgbClr val="C00000"/>
                </a:solidFill>
              </a:rPr>
              <a:t> Text </a:t>
            </a:r>
            <a:r>
              <a:rPr lang="en-GB" sz="2200" b="1" dirty="0" err="1">
                <a:solidFill>
                  <a:srgbClr val="C00000"/>
                </a:solidFill>
              </a:rPr>
              <a:t>gelöscht</a:t>
            </a:r>
            <a:r>
              <a:rPr lang="en-GB" sz="2200" b="1" dirty="0">
                <a:solidFill>
                  <a:srgbClr val="C00000"/>
                </a:solidFill>
              </a:rPr>
              <a:t>:</a:t>
            </a:r>
            <a:endParaRPr lang="en-GB" sz="2200" b="0" dirty="0">
              <a:solidFill>
                <a:srgbClr val="C00000"/>
              </a:solidFill>
            </a:endParaRPr>
          </a:p>
          <a:p>
            <a:pPr>
              <a:spcAft>
                <a:spcPts val="600"/>
              </a:spcAft>
            </a:pPr>
            <a:r>
              <a:rPr lang="en-GB" i="1" dirty="0">
                <a:solidFill>
                  <a:srgbClr val="718F0A"/>
                </a:solidFill>
              </a:rPr>
              <a:t>A new phase of life</a:t>
            </a:r>
          </a:p>
          <a:p>
            <a:pPr lvl="1">
              <a:spcAft>
                <a:spcPts val="600"/>
              </a:spcAft>
            </a:pPr>
            <a:r>
              <a:rPr lang="en-GB" dirty="0"/>
              <a:t>For some of you in a new region or a new city</a:t>
            </a:r>
          </a:p>
          <a:p>
            <a:pPr lvl="1">
              <a:spcAft>
                <a:spcPts val="600"/>
              </a:spcAft>
            </a:pPr>
            <a:r>
              <a:rPr lang="en-GB" dirty="0"/>
              <a:t>Your first own apartment (or room in a “WG”)</a:t>
            </a:r>
          </a:p>
          <a:p>
            <a:pPr>
              <a:spcAft>
                <a:spcPts val="600"/>
              </a:spcAft>
            </a:pPr>
            <a:endParaRPr lang="de-DE" i="1" dirty="0">
              <a:solidFill>
                <a:srgbClr val="718F0A"/>
              </a:solidFill>
            </a:endParaRPr>
          </a:p>
          <a:p>
            <a:pPr>
              <a:spcAft>
                <a:spcPts val="600"/>
              </a:spcAft>
            </a:pPr>
            <a:r>
              <a:rPr lang="en-GB" i="1" dirty="0">
                <a:solidFill>
                  <a:srgbClr val="718F0A"/>
                </a:solidFill>
              </a:rPr>
              <a:t>A step towards your profession</a:t>
            </a:r>
          </a:p>
          <a:p>
            <a:pPr lvl="1">
              <a:spcAft>
                <a:spcPts val="600"/>
              </a:spcAft>
            </a:pPr>
            <a:r>
              <a:rPr lang="en-GB" dirty="0"/>
              <a:t>In a regional or international company?</a:t>
            </a:r>
          </a:p>
          <a:p>
            <a:pPr lvl="1">
              <a:spcAft>
                <a:spcPts val="600"/>
              </a:spcAft>
            </a:pPr>
            <a:r>
              <a:rPr lang="en-GB" dirty="0"/>
              <a:t>As employee or as start-up founder?</a:t>
            </a:r>
          </a:p>
          <a:p>
            <a:pPr lvl="1">
              <a:spcAft>
                <a:spcPts val="600"/>
              </a:spcAft>
            </a:pPr>
            <a:r>
              <a:rPr lang="en-GB" dirty="0"/>
              <a:t>As a scientist who shapes the digital future?</a:t>
            </a:r>
          </a:p>
          <a:p>
            <a:pPr>
              <a:spcAft>
                <a:spcPts val="600"/>
              </a:spcAft>
            </a:pPr>
            <a:endParaRPr lang="de-DE" i="1" dirty="0">
              <a:solidFill>
                <a:srgbClr val="718F0A"/>
              </a:solidFill>
            </a:endParaRPr>
          </a:p>
          <a:p>
            <a:pPr>
              <a:spcAft>
                <a:spcPts val="600"/>
              </a:spcAft>
            </a:pPr>
            <a:r>
              <a:rPr lang="en-GB" i="1" dirty="0">
                <a:solidFill>
                  <a:srgbClr val="718F0A"/>
                </a:solidFill>
              </a:rPr>
              <a:t>A step towards independence</a:t>
            </a:r>
          </a:p>
          <a:p>
            <a:pPr lvl="1"/>
            <a:r>
              <a:rPr lang="en-GB" b="1" dirty="0">
                <a:solidFill>
                  <a:schemeClr val="accent3">
                    <a:lumMod val="50000"/>
                  </a:schemeClr>
                </a:solidFill>
              </a:rPr>
              <a:t>Not only learning, but also living!</a:t>
            </a:r>
          </a:p>
          <a:p>
            <a:pPr marL="0" indent="0">
              <a:buFont typeface="Arial"/>
              <a:buNone/>
            </a:pPr>
            <a:endParaRPr lang="en-GB" sz="2200" b="1" dirty="0">
              <a:solidFill>
                <a:srgbClr val="C00000"/>
              </a:solidFill>
            </a:endParaRPr>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16</a:t>
            </a:fld>
            <a:endParaRPr lang="de-DE" altLang="de-DE"/>
          </a:p>
        </p:txBody>
      </p:sp>
    </p:spTree>
    <p:extLst>
      <p:ext uri="{BB962C8B-B14F-4D97-AF65-F5344CB8AC3E}">
        <p14:creationId xmlns:p14="http://schemas.microsoft.com/office/powerpoint/2010/main" val="253697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sz="2200" b="0" dirty="0">
                <a:solidFill>
                  <a:srgbClr val="C00000"/>
                </a:solidFill>
              </a:rPr>
              <a:t>##was </a:t>
            </a:r>
            <a:r>
              <a:rPr lang="en-GB" sz="2200" b="0" dirty="0" err="1">
                <a:solidFill>
                  <a:srgbClr val="C00000"/>
                </a:solidFill>
              </a:rPr>
              <a:t>gelöscht</a:t>
            </a:r>
            <a:r>
              <a:rPr lang="en-GB" sz="2200" b="0" dirty="0">
                <a:solidFill>
                  <a:srgbClr val="C00000"/>
                </a:solidFill>
              </a:rPr>
              <a:t> </a:t>
            </a:r>
            <a:r>
              <a:rPr lang="en-GB" sz="2200" b="0" dirty="0" err="1">
                <a:solidFill>
                  <a:srgbClr val="C00000"/>
                </a:solidFill>
              </a:rPr>
              <a:t>wurde</a:t>
            </a:r>
            <a:r>
              <a:rPr lang="en-GB" sz="2200" b="0" dirty="0">
                <a:solidFill>
                  <a:srgbClr val="C00000"/>
                </a:solidFill>
              </a:rPr>
              <a:t>:</a:t>
            </a:r>
          </a:p>
          <a:p>
            <a:pPr>
              <a:spcAft>
                <a:spcPts val="600"/>
              </a:spcAft>
            </a:pPr>
            <a:r>
              <a:rPr lang="en-GB" b="1" i="1" dirty="0">
                <a:solidFill>
                  <a:schemeClr val="accent1">
                    <a:lumMod val="75000"/>
                  </a:schemeClr>
                </a:solidFill>
              </a:rPr>
              <a:t>More choices </a:t>
            </a:r>
            <a:r>
              <a:rPr lang="en-GB" b="1" i="1" dirty="0">
                <a:solidFill>
                  <a:schemeClr val="accent1">
                    <a:lumMod val="75000"/>
                  </a:schemeClr>
                </a:solidFill>
                <a:sym typeface="Wingdings" panose="05000000000000000000" pitchFamily="2" charset="2"/>
              </a:rPr>
              <a:t> don't get lost</a:t>
            </a:r>
            <a:endParaRPr lang="en-GB" b="1" i="1" dirty="0">
              <a:solidFill>
                <a:schemeClr val="accent1">
                  <a:lumMod val="75000"/>
                </a:schemeClr>
              </a:solidFill>
            </a:endParaRPr>
          </a:p>
          <a:p>
            <a:pPr lvl="1">
              <a:spcAft>
                <a:spcPts val="2400"/>
              </a:spcAft>
            </a:pPr>
            <a:r>
              <a:rPr lang="en-GB" dirty="0"/>
              <a:t>Many “</a:t>
            </a:r>
            <a:r>
              <a:rPr lang="en-GB" dirty="0" err="1"/>
              <a:t>Wahlpflichtbereiche</a:t>
            </a:r>
            <a:r>
              <a:rPr lang="en-GB" dirty="0"/>
              <a:t>” or “</a:t>
            </a:r>
            <a:r>
              <a:rPr lang="en-GB" dirty="0" err="1"/>
              <a:t>Wahlpflichtmodule</a:t>
            </a:r>
            <a:r>
              <a:rPr lang="en-GB" dirty="0"/>
              <a:t>” (electives)</a:t>
            </a:r>
          </a:p>
          <a:p>
            <a:pPr>
              <a:spcAft>
                <a:spcPts val="600"/>
              </a:spcAft>
            </a:pPr>
            <a:r>
              <a:rPr lang="de-DE" b="1" i="1" dirty="0">
                <a:solidFill>
                  <a:srgbClr val="C00000"/>
                </a:solidFill>
              </a:rPr>
              <a:t>More </a:t>
            </a:r>
            <a:r>
              <a:rPr lang="de-DE" b="1" i="1" dirty="0" err="1">
                <a:solidFill>
                  <a:srgbClr val="C00000"/>
                </a:solidFill>
              </a:rPr>
              <a:t>self-studies</a:t>
            </a:r>
            <a:endParaRPr lang="de-DE" b="1" i="1" dirty="0">
              <a:solidFill>
                <a:srgbClr val="C00000"/>
              </a:solidFill>
            </a:endParaRPr>
          </a:p>
          <a:p>
            <a:pPr lvl="1"/>
            <a:r>
              <a:rPr lang="en-GB" dirty="0"/>
              <a:t>25%: attendance of lectures, exercises, seminars</a:t>
            </a:r>
          </a:p>
          <a:p>
            <a:pPr lvl="1">
              <a:spcAft>
                <a:spcPts val="2400"/>
              </a:spcAft>
            </a:pPr>
            <a:r>
              <a:rPr lang="en-GB" dirty="0"/>
              <a:t>75%: self-studies (assignments, tutorials, literature research, …)</a:t>
            </a:r>
          </a:p>
          <a:p>
            <a:r>
              <a:rPr lang="en-US" b="1" i="1" dirty="0">
                <a:solidFill>
                  <a:srgbClr val="C00000"/>
                </a:solidFill>
              </a:rPr>
              <a:t>Learning with fellow students in teams</a:t>
            </a:r>
          </a:p>
          <a:p>
            <a:pPr lvl="1"/>
            <a:r>
              <a:rPr lang="en-GB" dirty="0"/>
              <a:t>Independent studies does not mean “alone”, but “self-organised”</a:t>
            </a:r>
          </a:p>
          <a:p>
            <a:pPr lvl="1"/>
            <a:r>
              <a:rPr lang="en-GB" dirty="0"/>
              <a:t>In particular in projects and practical work</a:t>
            </a:r>
          </a:p>
          <a:p>
            <a:endParaRPr lang="en-GB" b="1" i="1" dirty="0">
              <a:solidFill>
                <a:srgbClr val="718F0A"/>
              </a:solidFill>
            </a:endParaRPr>
          </a:p>
          <a:p>
            <a:r>
              <a:rPr lang="en-GB" b="1" i="1" dirty="0">
                <a:solidFill>
                  <a:srgbClr val="718F0A"/>
                </a:solidFill>
              </a:rPr>
              <a:t>More input in less time</a:t>
            </a:r>
          </a:p>
          <a:p>
            <a:pPr lvl="1"/>
            <a:r>
              <a:rPr lang="en-GB" dirty="0"/>
              <a:t>You will not understand everything in depth during the lecture </a:t>
            </a:r>
            <a:br>
              <a:rPr lang="en-GB" dirty="0"/>
            </a:br>
            <a:r>
              <a:rPr lang="en-GB" dirty="0">
                <a:sym typeface="Wingdings" panose="05000000000000000000" pitchFamily="2" charset="2"/>
              </a:rPr>
              <a:t> you will succeed only by self-studies and reflection!</a:t>
            </a: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17</a:t>
            </a:fld>
            <a:endParaRPr lang="de-DE" altLang="de-DE"/>
          </a:p>
        </p:txBody>
      </p:sp>
    </p:spTree>
    <p:extLst>
      <p:ext uri="{BB962C8B-B14F-4D97-AF65-F5344CB8AC3E}">
        <p14:creationId xmlns:p14="http://schemas.microsoft.com/office/powerpoint/2010/main" val="66001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18</a:t>
            </a:fld>
            <a:endParaRPr lang="de-DE" altLang="de-DE"/>
          </a:p>
        </p:txBody>
      </p:sp>
    </p:spTree>
    <p:extLst>
      <p:ext uri="{BB962C8B-B14F-4D97-AF65-F5344CB8AC3E}">
        <p14:creationId xmlns:p14="http://schemas.microsoft.com/office/powerpoint/2010/main" val="1668319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19</a:t>
            </a:fld>
            <a:endParaRPr lang="de-DE" altLang="de-DE"/>
          </a:p>
        </p:txBody>
      </p:sp>
    </p:spTree>
    <p:extLst>
      <p:ext uri="{BB962C8B-B14F-4D97-AF65-F5344CB8AC3E}">
        <p14:creationId xmlns:p14="http://schemas.microsoft.com/office/powerpoint/2010/main" val="3872111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20</a:t>
            </a:fld>
            <a:endParaRPr lang="de-DE" altLang="de-DE"/>
          </a:p>
        </p:txBody>
      </p:sp>
    </p:spTree>
    <p:extLst>
      <p:ext uri="{BB962C8B-B14F-4D97-AF65-F5344CB8AC3E}">
        <p14:creationId xmlns:p14="http://schemas.microsoft.com/office/powerpoint/2010/main" val="2312785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21</a:t>
            </a:fld>
            <a:endParaRPr lang="de-DE" altLang="de-DE"/>
          </a:p>
        </p:txBody>
      </p:sp>
    </p:spTree>
    <p:extLst>
      <p:ext uri="{BB962C8B-B14F-4D97-AF65-F5344CB8AC3E}">
        <p14:creationId xmlns:p14="http://schemas.microsoft.com/office/powerpoint/2010/main" val="3932546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22</a:t>
            </a:fld>
            <a:endParaRPr lang="de-DE" altLang="de-DE"/>
          </a:p>
        </p:txBody>
      </p:sp>
    </p:spTree>
    <p:extLst>
      <p:ext uri="{BB962C8B-B14F-4D97-AF65-F5344CB8AC3E}">
        <p14:creationId xmlns:p14="http://schemas.microsoft.com/office/powerpoint/2010/main" val="843520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23</a:t>
            </a:fld>
            <a:endParaRPr lang="de-DE" altLang="de-DE"/>
          </a:p>
        </p:txBody>
      </p:sp>
    </p:spTree>
    <p:extLst>
      <p:ext uri="{BB962C8B-B14F-4D97-AF65-F5344CB8AC3E}">
        <p14:creationId xmlns:p14="http://schemas.microsoft.com/office/powerpoint/2010/main" val="677479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de-DE" sz="2400" i="1" dirty="0"/>
              <a:t>Fragen stellen: </a:t>
            </a:r>
            <a:r>
              <a:rPr lang="de-DE" sz="2400" i="0" dirty="0"/>
              <a:t>Die</a:t>
            </a:r>
            <a:r>
              <a:rPr lang="de-DE" sz="2400" i="1" dirty="0"/>
              <a:t> </a:t>
            </a:r>
            <a:r>
              <a:rPr lang="de-DE" sz="2400" dirty="0"/>
              <a:t>Vorlesungen, Übungen und Sprechstunden von Dozenten</a:t>
            </a:r>
            <a:r>
              <a:rPr lang="de-DE" sz="2400" baseline="0" dirty="0"/>
              <a:t> und Mitarbeitern zum Fragen nutzen.</a:t>
            </a:r>
          </a:p>
          <a:p>
            <a:pPr marL="171450" indent="-171450">
              <a:buFont typeface="Arial"/>
              <a:buChar char="•"/>
            </a:pPr>
            <a:endParaRPr lang="de-DE" sz="2400"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de-DE" sz="2400" baseline="0" dirty="0"/>
              <a:t>Ich bin mir sicher, dass Sie die Vorzüge einer relativ kleinen Fakultät schnell schätzen lernen werden, insbesondere die kurze Distanz zwischen Studierenden und Dozenten, Mitarbeiterinnen und Mitarbeitern, die auch ein Eingehen auf individuelle Wünsche oder die Förderung in kleinen Gruppen ermöglicht.</a:t>
            </a:r>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24</a:t>
            </a:fld>
            <a:endParaRPr lang="de-DE" altLang="de-DE"/>
          </a:p>
        </p:txBody>
      </p:sp>
    </p:spTree>
    <p:extLst>
      <p:ext uri="{BB962C8B-B14F-4D97-AF65-F5344CB8AC3E}">
        <p14:creationId xmlns:p14="http://schemas.microsoft.com/office/powerpoint/2010/main" val="1359292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4A7751-1ECA-4014-8C04-E7286ABC6F7F}" type="slidenum">
              <a:rPr lang="de-DE" altLang="de-DE" smtClean="0"/>
              <a:pPr/>
              <a:t>25</a:t>
            </a:fld>
            <a:endParaRPr lang="de-DE" altLang="de-DE"/>
          </a:p>
        </p:txBody>
      </p:sp>
    </p:spTree>
    <p:extLst>
      <p:ext uri="{BB962C8B-B14F-4D97-AF65-F5344CB8AC3E}">
        <p14:creationId xmlns:p14="http://schemas.microsoft.com/office/powerpoint/2010/main" val="3726153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51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EA2AA5D-0D0A-4B71-A8AB-2B8149A97B71}" type="slidenum">
              <a:rPr lang="de-DE" altLang="de-DE">
                <a:latin typeface="Times New Roman" panose="02020603050405020304" pitchFamily="18" charset="0"/>
              </a:rPr>
              <a:pPr eaLnBrk="1" hangingPunct="1">
                <a:spcBef>
                  <a:spcPct val="0"/>
                </a:spcBef>
              </a:pPr>
              <a:t>2</a:t>
            </a:fld>
            <a:endParaRPr lang="de-DE" altLang="de-DE">
              <a:latin typeface="Times New Roman" panose="02020603050405020304" pitchFamily="18" charset="0"/>
            </a:endParaRPr>
          </a:p>
        </p:txBody>
      </p:sp>
    </p:spTree>
    <p:extLst>
      <p:ext uri="{BB962C8B-B14F-4D97-AF65-F5344CB8AC3E}">
        <p14:creationId xmlns:p14="http://schemas.microsoft.com/office/powerpoint/2010/main" val="3679245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51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EA2AA5D-0D0A-4B71-A8AB-2B8149A97B71}" type="slidenum">
              <a:rPr lang="de-DE" altLang="de-DE">
                <a:latin typeface="Times New Roman" panose="02020603050405020304" pitchFamily="18" charset="0"/>
              </a:rPr>
              <a:pPr eaLnBrk="1" hangingPunct="1">
                <a:spcBef>
                  <a:spcPct val="0"/>
                </a:spcBef>
              </a:pPr>
              <a:t>3</a:t>
            </a:fld>
            <a:endParaRPr lang="de-DE" altLang="de-DE">
              <a:latin typeface="Times New Roman" panose="02020603050405020304" pitchFamily="18" charset="0"/>
            </a:endParaRPr>
          </a:p>
        </p:txBody>
      </p:sp>
    </p:spTree>
    <p:extLst>
      <p:ext uri="{BB962C8B-B14F-4D97-AF65-F5344CB8AC3E}">
        <p14:creationId xmlns:p14="http://schemas.microsoft.com/office/powerpoint/2010/main" val="2429998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4A7751-1ECA-4014-8C04-E7286ABC6F7F}" type="slidenum">
              <a:rPr lang="de-DE" altLang="de-DE" smtClean="0"/>
              <a:pPr/>
              <a:t>8</a:t>
            </a:fld>
            <a:endParaRPr lang="de-DE" altLang="de-DE"/>
          </a:p>
        </p:txBody>
      </p:sp>
    </p:spTree>
    <p:extLst>
      <p:ext uri="{BB962C8B-B14F-4D97-AF65-F5344CB8AC3E}">
        <p14:creationId xmlns:p14="http://schemas.microsoft.com/office/powerpoint/2010/main" val="792404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Founded</a:t>
            </a:r>
            <a:r>
              <a:rPr lang="de-DE" dirty="0"/>
              <a:t>, </a:t>
            </a:r>
            <a:r>
              <a:rPr lang="de-DE" dirty="0" err="1"/>
              <a:t>re-established</a:t>
            </a:r>
            <a:r>
              <a:rPr lang="de-DE" dirty="0"/>
              <a:t>, amount </a:t>
            </a:r>
            <a:r>
              <a:rPr lang="de-DE" dirty="0" err="1"/>
              <a:t>of</a:t>
            </a:r>
            <a:r>
              <a:rPr lang="de-DE" dirty="0"/>
              <a:t> students</a:t>
            </a:r>
          </a:p>
        </p:txBody>
      </p:sp>
      <p:sp>
        <p:nvSpPr>
          <p:cNvPr id="4" name="Foliennummernplatzhalter 3"/>
          <p:cNvSpPr>
            <a:spLocks noGrp="1"/>
          </p:cNvSpPr>
          <p:nvPr>
            <p:ph type="sldNum" sz="quarter" idx="5"/>
          </p:nvPr>
        </p:nvSpPr>
        <p:spPr/>
        <p:txBody>
          <a:bodyPr/>
          <a:lstStyle/>
          <a:p>
            <a:fld id="{B74A7751-1ECA-4014-8C04-E7286ABC6F7F}" type="slidenum">
              <a:rPr lang="de-DE" altLang="de-DE" smtClean="0"/>
              <a:pPr/>
              <a:t>9</a:t>
            </a:fld>
            <a:endParaRPr lang="de-DE" altLang="de-DE"/>
          </a:p>
        </p:txBody>
      </p:sp>
    </p:spTree>
    <p:extLst>
      <p:ext uri="{BB962C8B-B14F-4D97-AF65-F5344CB8AC3E}">
        <p14:creationId xmlns:p14="http://schemas.microsoft.com/office/powerpoint/2010/main" val="3328756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37" indent="-171437">
              <a:buFont typeface="Arial"/>
              <a:buChar char="•"/>
            </a:pPr>
            <a:r>
              <a:rPr lang="de-DE" i="0" dirty="0"/>
              <a:t>Drei</a:t>
            </a:r>
            <a:r>
              <a:rPr lang="de-DE" i="0" baseline="0" dirty="0"/>
              <a:t> Säulen der p</a:t>
            </a:r>
            <a:r>
              <a:rPr lang="de-DE" i="0" dirty="0"/>
              <a:t>raxis-</a:t>
            </a:r>
            <a:r>
              <a:rPr lang="de-DE" i="0" baseline="0" dirty="0"/>
              <a:t> u</a:t>
            </a:r>
            <a:r>
              <a:rPr lang="de-DE" i="0" dirty="0"/>
              <a:t>nd anwendungsorientierten </a:t>
            </a:r>
            <a:r>
              <a:rPr lang="de-DE" i="0" dirty="0" err="1"/>
              <a:t>Informatiken</a:t>
            </a:r>
            <a:r>
              <a:rPr lang="de-DE" i="0" dirty="0"/>
              <a:t>, mit jeweils fünf Professuren bzw. Lehrstühlen:</a:t>
            </a:r>
          </a:p>
          <a:p>
            <a:endParaRPr lang="de-DE" i="1" dirty="0"/>
          </a:p>
          <a:p>
            <a:pPr marL="628603" lvl="1" indent="-171437">
              <a:buFont typeface="Arial"/>
              <a:buChar char="•"/>
            </a:pPr>
            <a:r>
              <a:rPr lang="de-DE" i="1" dirty="0"/>
              <a:t>Wirtschaftsinformatik:</a:t>
            </a:r>
            <a:r>
              <a:rPr lang="de-DE" dirty="0"/>
              <a:t> Ausrichtung auf Informationssysteme und deren Management, also eine Informatik im Kontext der Wirtschaftswissenschaften</a:t>
            </a:r>
          </a:p>
          <a:p>
            <a:pPr marL="628603" lvl="1" indent="-171437">
              <a:buFont typeface="Arial"/>
              <a:buChar char="•"/>
            </a:pPr>
            <a:r>
              <a:rPr lang="de-DE" i="1" dirty="0"/>
              <a:t>Angewandte Informatik:</a:t>
            </a:r>
            <a:r>
              <a:rPr lang="de-DE" dirty="0"/>
              <a:t> Anwendungsbezogene Ausrichtung</a:t>
            </a:r>
            <a:r>
              <a:rPr lang="de-DE" baseline="0" dirty="0"/>
              <a:t> auf die Kultur- und Humanwissenschaften</a:t>
            </a:r>
            <a:endParaRPr lang="de-DE" dirty="0"/>
          </a:p>
          <a:p>
            <a:pPr marL="628603" lvl="1" indent="-171437">
              <a:buFont typeface="Arial"/>
              <a:buChar char="•"/>
            </a:pPr>
            <a:r>
              <a:rPr lang="de-DE" i="1" dirty="0"/>
              <a:t>Informatik:</a:t>
            </a:r>
            <a:r>
              <a:rPr lang="de-DE" dirty="0"/>
              <a:t> Kerngebiete und Grundlagen der Informatik</a:t>
            </a:r>
            <a:endParaRPr lang="de-DE" i="1" dirty="0"/>
          </a:p>
          <a:p>
            <a:endParaRPr lang="de-DE" dirty="0"/>
          </a:p>
        </p:txBody>
      </p:sp>
      <p:sp>
        <p:nvSpPr>
          <p:cNvPr id="4" name="Foliennummernplatzhalter 3"/>
          <p:cNvSpPr>
            <a:spLocks noGrp="1"/>
          </p:cNvSpPr>
          <p:nvPr>
            <p:ph type="sldNum" sz="quarter" idx="10"/>
          </p:nvPr>
        </p:nvSpPr>
        <p:spPr/>
        <p:txBody>
          <a:bodyPr/>
          <a:lstStyle/>
          <a:p>
            <a:fld id="{B74A7751-1ECA-4014-8C04-E7286ABC6F7F}" type="slidenum">
              <a:rPr lang="de-DE" altLang="de-DE" smtClean="0"/>
              <a:pPr/>
              <a:t>11</a:t>
            </a:fld>
            <a:endParaRPr lang="de-DE" altLang="de-DE"/>
          </a:p>
        </p:txBody>
      </p:sp>
    </p:spTree>
    <p:extLst>
      <p:ext uri="{BB962C8B-B14F-4D97-AF65-F5344CB8AC3E}">
        <p14:creationId xmlns:p14="http://schemas.microsoft.com/office/powerpoint/2010/main" val="161790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de-DE" sz="2400" i="1" baseline="0" dirty="0"/>
              <a:t>Eine sich schnell verändernde Welt miterleben</a:t>
            </a:r>
            <a:r>
              <a:rPr lang="de-DE" sz="2400" i="1" dirty="0"/>
              <a:t>:</a:t>
            </a:r>
            <a:r>
              <a:rPr lang="de-DE" sz="2400" i="1" baseline="0" dirty="0"/>
              <a:t> </a:t>
            </a:r>
            <a:r>
              <a:rPr lang="de-DE" sz="2400" i="0" baseline="0" dirty="0"/>
              <a:t>Sie lernen bei uns das Problemlösen und die Grundlagen, so dass Sie sich auch Neues in einer sich verändernden Welt selbst aneignen können.</a:t>
            </a:r>
          </a:p>
          <a:p>
            <a:pPr marL="171450" indent="-171450">
              <a:buFont typeface="Arial"/>
              <a:buChar char="•"/>
            </a:pPr>
            <a:endParaRPr lang="de-DE" sz="2400" i="0" baseline="0" dirty="0"/>
          </a:p>
          <a:p>
            <a:pPr marL="171450" indent="-171450">
              <a:buFont typeface="Arial"/>
              <a:buChar char="•"/>
            </a:pPr>
            <a:r>
              <a:rPr lang="de-DE" sz="2400" i="1" baseline="0" dirty="0"/>
              <a:t>Sie haben die Freiheit, die Welt zu gestalten:</a:t>
            </a:r>
            <a:r>
              <a:rPr lang="de-DE" sz="2400" i="0" baseline="0" dirty="0"/>
              <a:t> Das Besondere der Informatik im Gegensatz zu den klassischen Naturwissenschaften ist, dass Sie Ihre eigene Welt erfinden können und sich nicht zwangsläufig an den Einschränkungen der realen Welt orientieren müssen.</a:t>
            </a:r>
            <a:endParaRPr lang="de-DE" sz="2400" i="0" dirty="0"/>
          </a:p>
          <a:p>
            <a:pPr marL="0" indent="0">
              <a:buFont typeface="Arial"/>
              <a:buNone/>
            </a:pPr>
            <a:endParaRPr lang="en-GB" sz="2200" b="0" dirty="0">
              <a:solidFill>
                <a:srgbClr val="C00000"/>
              </a:solidFill>
            </a:endParaRPr>
          </a:p>
          <a:p>
            <a:pPr marL="0" indent="0">
              <a:buFont typeface="Arial"/>
              <a:buNone/>
            </a:pPr>
            <a:endParaRPr lang="en-GB" sz="2200" b="0" dirty="0">
              <a:solidFill>
                <a:srgbClr val="C00000"/>
              </a:solidFill>
            </a:endParaRPr>
          </a:p>
          <a:p>
            <a:pPr marL="0" indent="0">
              <a:buFont typeface="Arial"/>
              <a:buNone/>
            </a:pPr>
            <a:r>
              <a:rPr lang="en-GB" sz="2200" b="0" dirty="0">
                <a:solidFill>
                  <a:srgbClr val="C00000"/>
                </a:solidFill>
              </a:rPr>
              <a:t>##was </a:t>
            </a:r>
            <a:r>
              <a:rPr lang="en-GB" sz="2200" b="0" dirty="0" err="1">
                <a:solidFill>
                  <a:srgbClr val="C00000"/>
                </a:solidFill>
              </a:rPr>
              <a:t>gelöscht</a:t>
            </a:r>
            <a:r>
              <a:rPr lang="en-GB" sz="2200" b="0" dirty="0">
                <a:solidFill>
                  <a:srgbClr val="C00000"/>
                </a:solidFill>
              </a:rPr>
              <a:t> </a:t>
            </a:r>
            <a:r>
              <a:rPr lang="en-GB" sz="2200" b="0" dirty="0" err="1">
                <a:solidFill>
                  <a:srgbClr val="C00000"/>
                </a:solidFill>
              </a:rPr>
              <a:t>wurde</a:t>
            </a:r>
            <a:r>
              <a:rPr lang="en-GB" sz="2200" b="0" dirty="0">
                <a:solidFill>
                  <a:srgbClr val="C00000"/>
                </a:solidFill>
              </a:rPr>
              <a:t>:</a:t>
            </a:r>
          </a:p>
          <a:p>
            <a:pPr>
              <a:spcAft>
                <a:spcPts val="1200"/>
              </a:spcAft>
            </a:pPr>
            <a:r>
              <a:rPr lang="en-GB" sz="2300" b="1" i="1" dirty="0">
                <a:solidFill>
                  <a:schemeClr val="accent1">
                    <a:lumMod val="75000"/>
                  </a:schemeClr>
                </a:solidFill>
              </a:rPr>
              <a:t>Understand complex structures</a:t>
            </a:r>
          </a:p>
          <a:p>
            <a:pPr lvl="1">
              <a:spcAft>
                <a:spcPts val="600"/>
              </a:spcAft>
            </a:pPr>
            <a:r>
              <a:rPr lang="en-GB" dirty="0">
                <a:solidFill>
                  <a:srgbClr val="000000"/>
                </a:solidFill>
              </a:rPr>
              <a:t>Understanding, modelling, analysing</a:t>
            </a:r>
          </a:p>
          <a:p>
            <a:pPr lvl="1">
              <a:spcAft>
                <a:spcPts val="3600"/>
              </a:spcAft>
            </a:pPr>
            <a:r>
              <a:rPr lang="en-GB" dirty="0">
                <a:solidFill>
                  <a:srgbClr val="000000"/>
                </a:solidFill>
              </a:rPr>
              <a:t>Automation, programming, evaluation</a:t>
            </a:r>
          </a:p>
          <a:p>
            <a:pPr>
              <a:spcAft>
                <a:spcPts val="1200"/>
              </a:spcAft>
            </a:pPr>
            <a:r>
              <a:rPr lang="en-GB" sz="2300" b="1" i="1" dirty="0">
                <a:solidFill>
                  <a:srgbClr val="718F0A"/>
                </a:solidFill>
              </a:rPr>
              <a:t>Be part of a fast moving field</a:t>
            </a:r>
          </a:p>
          <a:p>
            <a:pPr lvl="1">
              <a:spcAft>
                <a:spcPts val="600"/>
              </a:spcAft>
            </a:pPr>
            <a:r>
              <a:rPr lang="en-GB" b="1" dirty="0">
                <a:solidFill>
                  <a:srgbClr val="C00000"/>
                </a:solidFill>
              </a:rPr>
              <a:t>Train your brain!</a:t>
            </a:r>
          </a:p>
          <a:p>
            <a:pPr lvl="1">
              <a:spcAft>
                <a:spcPts val="600"/>
              </a:spcAft>
            </a:pPr>
            <a:r>
              <a:rPr lang="en-GB" dirty="0">
                <a:solidFill>
                  <a:srgbClr val="000000"/>
                </a:solidFill>
              </a:rPr>
              <a:t>Technologies, programming languages and software tools come and go</a:t>
            </a:r>
          </a:p>
          <a:p>
            <a:pPr lvl="1">
              <a:spcAft>
                <a:spcPts val="3000"/>
              </a:spcAft>
            </a:pPr>
            <a:r>
              <a:rPr lang="en-GB" b="1" dirty="0">
                <a:solidFill>
                  <a:srgbClr val="C00000"/>
                </a:solidFill>
              </a:rPr>
              <a:t>But ways of thinking, structures, and techniques of problem solving will be always with you</a:t>
            </a:r>
          </a:p>
          <a:p>
            <a:pPr>
              <a:spcAft>
                <a:spcPts val="1200"/>
              </a:spcAft>
            </a:pPr>
            <a:r>
              <a:rPr lang="en-GB" sz="2300" b="1" dirty="0">
                <a:solidFill>
                  <a:srgbClr val="831219"/>
                </a:solidFill>
              </a:rPr>
              <a:t>You can change the world!</a:t>
            </a:r>
          </a:p>
          <a:p>
            <a:pPr lvl="1">
              <a:spcAft>
                <a:spcPts val="1200"/>
              </a:spcAft>
            </a:pPr>
            <a:r>
              <a:rPr lang="en-GB" dirty="0"/>
              <a:t>We are designers &amp; engineers – we shape our future society</a:t>
            </a:r>
          </a:p>
          <a:p>
            <a:pPr lvl="1">
              <a:spcAft>
                <a:spcPts val="1200"/>
              </a:spcAft>
            </a:pPr>
            <a:r>
              <a:rPr lang="en-GB" dirty="0"/>
              <a:t>With great power comes great responsibility</a:t>
            </a:r>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13</a:t>
            </a:fld>
            <a:endParaRPr lang="de-DE" altLang="de-DE"/>
          </a:p>
        </p:txBody>
      </p:sp>
    </p:spTree>
    <p:extLst>
      <p:ext uri="{BB962C8B-B14F-4D97-AF65-F5344CB8AC3E}">
        <p14:creationId xmlns:p14="http://schemas.microsoft.com/office/powerpoint/2010/main" val="2551231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6125"/>
            <a:ext cx="6613525" cy="3721100"/>
          </a:xfrm>
        </p:spPr>
      </p:sp>
      <p:sp>
        <p:nvSpPr>
          <p:cNvPr id="3" name="Notizenplatzhalter 2"/>
          <p:cNvSpPr>
            <a:spLocks noGrp="1"/>
          </p:cNvSpPr>
          <p:nvPr>
            <p:ph type="body" idx="1"/>
          </p:nvPr>
        </p:nvSpPr>
        <p:spPr/>
        <p:txBody>
          <a:bodyPr/>
          <a:lstStyle/>
          <a:p>
            <a:pPr marL="171437" indent="-171437">
              <a:buFont typeface="Arial"/>
              <a:buChar char="•"/>
            </a:pPr>
            <a:r>
              <a:rPr lang="de-DE" i="1" dirty="0"/>
              <a:t>Bachelor-Studiengänge:</a:t>
            </a:r>
            <a:r>
              <a:rPr lang="de-DE" i="1" baseline="0" dirty="0"/>
              <a:t> Das </a:t>
            </a:r>
            <a:r>
              <a:rPr lang="de-DE" i="0" dirty="0"/>
              <a:t>Spektrum reicht von eng an den Wirtschaftswissenschaften</a:t>
            </a:r>
            <a:r>
              <a:rPr lang="de-DE" i="0" baseline="0" dirty="0"/>
              <a:t> angesiedelten </a:t>
            </a:r>
            <a:r>
              <a:rPr lang="de-DE" i="0" dirty="0"/>
              <a:t>Informatik</a:t>
            </a:r>
            <a:r>
              <a:rPr lang="de-DE" i="0" baseline="0" dirty="0"/>
              <a:t> bis zur Kerninformatik. Die Angewandte Informatik wird auch als Nebenfach zu einem Studium der Geistes- und Kulturwissenschaften angeboten.</a:t>
            </a:r>
          </a:p>
          <a:p>
            <a:endParaRPr lang="de-DE" i="0" dirty="0"/>
          </a:p>
          <a:p>
            <a:pPr marL="171437" indent="-171437">
              <a:buFont typeface="Arial"/>
              <a:buChar char="•"/>
            </a:pPr>
            <a:r>
              <a:rPr lang="de-DE" i="1" dirty="0"/>
              <a:t>Kurzer Check: </a:t>
            </a:r>
            <a:r>
              <a:rPr lang="de-DE" dirty="0"/>
              <a:t>Sind Sie hier richtig?</a:t>
            </a:r>
          </a:p>
          <a:p>
            <a:endParaRPr lang="de-DE" dirty="0"/>
          </a:p>
        </p:txBody>
      </p:sp>
      <p:sp>
        <p:nvSpPr>
          <p:cNvPr id="4" name="Foliennummernplatzhalter 3"/>
          <p:cNvSpPr>
            <a:spLocks noGrp="1"/>
          </p:cNvSpPr>
          <p:nvPr>
            <p:ph type="sldNum" sz="quarter" idx="10"/>
          </p:nvPr>
        </p:nvSpPr>
        <p:spPr/>
        <p:txBody>
          <a:bodyPr/>
          <a:lstStyle/>
          <a:p>
            <a:fld id="{971FB1F3-3E88-BA43-9AF3-F10D8D71FE6F}" type="slidenum">
              <a:rPr lang="de-DE" altLang="x-none" smtClean="0">
                <a:solidFill>
                  <a:prstClr val="black"/>
                </a:solidFill>
              </a:rPr>
              <a:pPr/>
              <a:t>14</a:t>
            </a:fld>
            <a:endParaRPr lang="de-DE" altLang="x-none">
              <a:solidFill>
                <a:prstClr val="black"/>
              </a:solidFill>
            </a:endParaRPr>
          </a:p>
        </p:txBody>
      </p:sp>
    </p:spTree>
    <p:extLst>
      <p:ext uri="{BB962C8B-B14F-4D97-AF65-F5344CB8AC3E}">
        <p14:creationId xmlns:p14="http://schemas.microsoft.com/office/powerpoint/2010/main" val="985301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7" indent="-171437">
              <a:buFont typeface="Arial"/>
              <a:buChar char="•"/>
            </a:pPr>
            <a:r>
              <a:rPr lang="de-DE" i="1" dirty="0"/>
              <a:t>Lernen mit Kommilitonen in</a:t>
            </a:r>
            <a:r>
              <a:rPr lang="de-DE" i="1" baseline="0" dirty="0"/>
              <a:t> Teams:</a:t>
            </a:r>
            <a:r>
              <a:rPr lang="de-DE" baseline="0" dirty="0"/>
              <a:t> </a:t>
            </a:r>
            <a:r>
              <a:rPr lang="de-DE" dirty="0"/>
              <a:t>Schließen Sie sich mit Kommilitonen zum Lernen zusammen.</a:t>
            </a:r>
          </a:p>
          <a:p>
            <a:endParaRPr lang="de-DE" dirty="0"/>
          </a:p>
          <a:p>
            <a:pPr marL="171437" indent="-171437">
              <a:buFont typeface="Arial"/>
              <a:buChar char="•"/>
            </a:pPr>
            <a:r>
              <a:rPr lang="de-DE" i="1" dirty="0"/>
              <a:t>Höhere Geschwindigkeit:</a:t>
            </a:r>
            <a:r>
              <a:rPr lang="de-DE" i="1" baseline="0" dirty="0"/>
              <a:t> </a:t>
            </a:r>
            <a:r>
              <a:rPr lang="de-DE" baseline="0" dirty="0"/>
              <a:t>Lassen Sie sich hier nicht abschrecken; daran werden Sie sich schnell gewöhnen.</a:t>
            </a:r>
          </a:p>
          <a:p>
            <a:pPr marL="171437" indent="-171437">
              <a:buFont typeface="Arial"/>
              <a:buChar char="•"/>
            </a:pPr>
            <a:endParaRPr lang="de-DE" baseline="0" dirty="0"/>
          </a:p>
          <a:p>
            <a:pPr marL="0" indent="0">
              <a:buFont typeface="Arial"/>
              <a:buNone/>
            </a:pPr>
            <a:r>
              <a:rPr lang="de-DE" baseline="0" dirty="0"/>
              <a:t>##der ursprüngliche Text war:</a:t>
            </a:r>
          </a:p>
          <a:p>
            <a:pPr>
              <a:spcBef>
                <a:spcPts val="0"/>
              </a:spcBef>
              <a:spcAft>
                <a:spcPts val="600"/>
              </a:spcAft>
            </a:pPr>
            <a:r>
              <a:rPr lang="en-GB" sz="3200" i="1" dirty="0">
                <a:solidFill>
                  <a:schemeClr val="accent1">
                    <a:lumMod val="75000"/>
                  </a:schemeClr>
                </a:solidFill>
              </a:rPr>
              <a:t>Research-Oriented Teaching and Learning </a:t>
            </a:r>
          </a:p>
          <a:p>
            <a:pPr lvl="1">
              <a:spcBef>
                <a:spcPts val="0"/>
              </a:spcBef>
              <a:spcAft>
                <a:spcPts val="600"/>
              </a:spcAft>
              <a:buFont typeface="Arial" panose="020B0604020202020204" pitchFamily="34" charset="0"/>
              <a:buChar char="•"/>
            </a:pPr>
            <a:r>
              <a:rPr lang="en-GB" sz="2200" dirty="0"/>
              <a:t>Fundamental Knowledge and Theories</a:t>
            </a:r>
          </a:p>
          <a:p>
            <a:pPr lvl="1">
              <a:spcBef>
                <a:spcPts val="0"/>
              </a:spcBef>
              <a:spcAft>
                <a:spcPts val="600"/>
              </a:spcAft>
              <a:buFont typeface="Arial" panose="020B0604020202020204" pitchFamily="34" charset="0"/>
              <a:buChar char="•"/>
            </a:pPr>
            <a:r>
              <a:rPr lang="en-GB" sz="2200" dirty="0"/>
              <a:t>Scientific Methods and their Application</a:t>
            </a:r>
          </a:p>
          <a:p>
            <a:pPr lvl="1">
              <a:spcBef>
                <a:spcPts val="0"/>
              </a:spcBef>
              <a:spcAft>
                <a:spcPts val="600"/>
              </a:spcAft>
              <a:buFont typeface="Arial" panose="020B0604020202020204" pitchFamily="34" charset="0"/>
              <a:buChar char="•"/>
            </a:pPr>
            <a:r>
              <a:rPr lang="en-GB" sz="2200" dirty="0"/>
              <a:t>Techniques for General Problem Solving </a:t>
            </a:r>
          </a:p>
          <a:p>
            <a:pPr lvl="1">
              <a:lnSpc>
                <a:spcPts val="2400"/>
              </a:lnSpc>
              <a:spcBef>
                <a:spcPts val="0"/>
              </a:spcBef>
              <a:spcAft>
                <a:spcPts val="600"/>
              </a:spcAft>
              <a:buFont typeface="Arial" panose="020B0604020202020204" pitchFamily="34" charset="0"/>
              <a:buChar char="•"/>
            </a:pPr>
            <a:r>
              <a:rPr lang="en-GB" sz="2200" dirty="0"/>
              <a:t>Experience through Application </a:t>
            </a:r>
          </a:p>
          <a:p>
            <a:pPr lvl="1">
              <a:lnSpc>
                <a:spcPts val="2400"/>
              </a:lnSpc>
              <a:spcBef>
                <a:spcPts val="0"/>
              </a:spcBef>
              <a:spcAft>
                <a:spcPts val="600"/>
              </a:spcAft>
              <a:buFont typeface="Arial" panose="020B0604020202020204" pitchFamily="34" charset="0"/>
              <a:buChar char="•"/>
            </a:pPr>
            <a:r>
              <a:rPr lang="en-GB" sz="2200" b="1" dirty="0">
                <a:solidFill>
                  <a:schemeClr val="accent1">
                    <a:lumMod val="75000"/>
                  </a:schemeClr>
                </a:solidFill>
              </a:rPr>
              <a:t>Lots of 'free' time for studying</a:t>
            </a:r>
          </a:p>
          <a:p>
            <a:pPr marL="400050" lvl="1" indent="0">
              <a:lnSpc>
                <a:spcPts val="2400"/>
              </a:lnSpc>
              <a:spcBef>
                <a:spcPts val="0"/>
              </a:spcBef>
              <a:spcAft>
                <a:spcPts val="600"/>
              </a:spcAft>
              <a:buNone/>
            </a:pPr>
            <a:endParaRPr lang="en-GB" sz="1600" dirty="0">
              <a:solidFill>
                <a:schemeClr val="accent1">
                  <a:lumMod val="75000"/>
                </a:schemeClr>
              </a:solidFill>
              <a:sym typeface="Wingdings" panose="05000000000000000000" pitchFamily="2" charset="2"/>
            </a:endParaRPr>
          </a:p>
          <a:p>
            <a:pPr>
              <a:spcBef>
                <a:spcPts val="0"/>
              </a:spcBef>
              <a:spcAft>
                <a:spcPts val="600"/>
              </a:spcAft>
            </a:pPr>
            <a:r>
              <a:rPr kumimoji="0" lang="en-GB" sz="3200" b="0" i="1" u="none" strike="noStrike" kern="1200" cap="none" spc="0" normalizeH="0" baseline="0" noProof="0" dirty="0">
                <a:ln>
                  <a:noFill/>
                </a:ln>
                <a:solidFill>
                  <a:srgbClr val="97BF0D">
                    <a:lumMod val="75000"/>
                  </a:srgbClr>
                </a:solidFill>
                <a:effectLst/>
                <a:uLnTx/>
                <a:uFillTx/>
                <a:latin typeface="UB Scala Sans"/>
                <a:ea typeface="+mn-ea"/>
              </a:rPr>
              <a:t>Individual Responsibility</a:t>
            </a:r>
            <a:endParaRPr lang="en-GB" sz="3200" i="1" dirty="0">
              <a:solidFill>
                <a:schemeClr val="accent1">
                  <a:lumMod val="75000"/>
                </a:schemeClr>
              </a:solidFill>
            </a:endParaRPr>
          </a:p>
          <a:p>
            <a:pPr lvl="1">
              <a:spcBef>
                <a:spcPts val="0"/>
              </a:spcBef>
              <a:spcAft>
                <a:spcPts val="600"/>
              </a:spcAft>
              <a:buFont typeface="Arial" panose="020B0604020202020204" pitchFamily="34" charset="0"/>
              <a:buChar char="•"/>
            </a:pPr>
            <a:r>
              <a:rPr lang="en-GB" sz="2200" dirty="0"/>
              <a:t>Organise your Workload</a:t>
            </a:r>
          </a:p>
          <a:p>
            <a:pPr lvl="1">
              <a:spcBef>
                <a:spcPts val="0"/>
              </a:spcBef>
              <a:spcAft>
                <a:spcPts val="600"/>
              </a:spcAft>
              <a:buFont typeface="Arial" panose="020B0604020202020204" pitchFamily="34" charset="0"/>
              <a:buChar char="•"/>
            </a:pPr>
            <a:r>
              <a:rPr lang="en-GB" sz="2200" dirty="0"/>
              <a:t>Work in Groups with other Students</a:t>
            </a:r>
          </a:p>
          <a:p>
            <a:pPr lvl="1">
              <a:spcBef>
                <a:spcPts val="0"/>
              </a:spcBef>
              <a:spcAft>
                <a:spcPts val="600"/>
              </a:spcAft>
              <a:buFont typeface="Arial" panose="020B0604020202020204" pitchFamily="34" charset="0"/>
              <a:buChar char="•"/>
            </a:pPr>
            <a:r>
              <a:rPr lang="en-GB" sz="2200" b="1" dirty="0">
                <a:solidFill>
                  <a:schemeClr val="accent1">
                    <a:lumMod val="75000"/>
                  </a:schemeClr>
                </a:solidFill>
              </a:rPr>
              <a:t>Use our Offers for International Students …</a:t>
            </a:r>
          </a:p>
          <a:p>
            <a:pPr lvl="1">
              <a:spcBef>
                <a:spcPts val="0"/>
              </a:spcBef>
              <a:spcAft>
                <a:spcPts val="600"/>
              </a:spcAft>
              <a:buFont typeface="Arial" panose="020B0604020202020204" pitchFamily="34" charset="0"/>
              <a:buChar char="•"/>
            </a:pPr>
            <a:r>
              <a:rPr lang="en-GB" sz="2200" b="1" dirty="0">
                <a:solidFill>
                  <a:srgbClr val="C00000"/>
                </a:solidFill>
              </a:rPr>
              <a:t>Talk to Us !</a:t>
            </a:r>
          </a:p>
        </p:txBody>
      </p:sp>
      <p:sp>
        <p:nvSpPr>
          <p:cNvPr id="4" name="Slide Number Placeholder 3"/>
          <p:cNvSpPr>
            <a:spLocks noGrp="1"/>
          </p:cNvSpPr>
          <p:nvPr>
            <p:ph type="sldNum" sz="quarter" idx="5"/>
          </p:nvPr>
        </p:nvSpPr>
        <p:spPr/>
        <p:txBody>
          <a:bodyPr/>
          <a:lstStyle/>
          <a:p>
            <a:fld id="{B74A7751-1ECA-4014-8C04-E7286ABC6F7F}" type="slidenum">
              <a:rPr lang="de-DE" altLang="de-DE" smtClean="0"/>
              <a:pPr/>
              <a:t>15</a:t>
            </a:fld>
            <a:endParaRPr lang="de-DE" altLang="de-DE"/>
          </a:p>
        </p:txBody>
      </p:sp>
    </p:spTree>
    <p:extLst>
      <p:ext uri="{BB962C8B-B14F-4D97-AF65-F5344CB8AC3E}">
        <p14:creationId xmlns:p14="http://schemas.microsoft.com/office/powerpoint/2010/main" val="4129905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95536" y="267494"/>
            <a:ext cx="7560840" cy="1102519"/>
          </a:xfrm>
          <a:noFill/>
        </p:spPr>
        <p:txBody>
          <a:bodyPr/>
          <a:lstStyle/>
          <a:p>
            <a:r>
              <a:rPr lang="de-DE" dirty="0"/>
              <a:t>Titelmasterformat durch Klicken bearbeiten</a:t>
            </a:r>
          </a:p>
        </p:txBody>
      </p:sp>
      <p:sp>
        <p:nvSpPr>
          <p:cNvPr id="3" name="Untertitel 2"/>
          <p:cNvSpPr>
            <a:spLocks noGrp="1"/>
          </p:cNvSpPr>
          <p:nvPr>
            <p:ph type="subTitle" idx="1"/>
          </p:nvPr>
        </p:nvSpPr>
        <p:spPr>
          <a:xfrm>
            <a:off x="395536" y="1584325"/>
            <a:ext cx="6400800" cy="131445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677611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4" name="Titel 1"/>
          <p:cNvSpPr>
            <a:spLocks noGrp="1"/>
          </p:cNvSpPr>
          <p:nvPr>
            <p:ph type="title"/>
          </p:nvPr>
        </p:nvSpPr>
        <p:spPr>
          <a:xfrm>
            <a:off x="838200" y="857250"/>
            <a:ext cx="7467600" cy="857250"/>
          </a:xfrm>
        </p:spPr>
        <p:txBody>
          <a:bodyPr/>
          <a:lstStyle/>
          <a:p>
            <a:r>
              <a:rPr lang="de-DE"/>
              <a:t>Titelmasterformat durch Klicken bearbeiten</a:t>
            </a:r>
            <a:endParaRPr lang="de-DE" dirty="0"/>
          </a:p>
        </p:txBody>
      </p:sp>
      <p:sp>
        <p:nvSpPr>
          <p:cNvPr id="5" name="Inhaltsplatzhalter 2"/>
          <p:cNvSpPr>
            <a:spLocks noGrp="1"/>
          </p:cNvSpPr>
          <p:nvPr>
            <p:ph idx="1" hasCustomPrompt="1"/>
          </p:nvPr>
        </p:nvSpPr>
        <p:spPr>
          <a:xfrm>
            <a:off x="838200" y="1943100"/>
            <a:ext cx="7467600" cy="2664633"/>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Textplatzhalter 2"/>
          <p:cNvSpPr>
            <a:spLocks noGrp="1"/>
          </p:cNvSpPr>
          <p:nvPr>
            <p:ph type="body" sz="quarter" idx="10"/>
          </p:nvPr>
        </p:nvSpPr>
        <p:spPr>
          <a:xfrm>
            <a:off x="395536" y="141759"/>
            <a:ext cx="5688632" cy="485775"/>
          </a:xfrm>
        </p:spPr>
        <p:txBody>
          <a:bodyPr/>
          <a:lstStyle>
            <a:lvl1pPr marL="0" indent="0">
              <a:buNone/>
              <a:defRPr sz="2700">
                <a:solidFill>
                  <a:schemeClr val="accent1">
                    <a:lumMod val="20000"/>
                    <a:lumOff val="80000"/>
                  </a:schemeClr>
                </a:solidFill>
                <a:latin typeface="Calibri" charset="0"/>
                <a:ea typeface="Calibri" charset="0"/>
                <a:cs typeface="Calibri" charset="0"/>
              </a:defRPr>
            </a:lvl1pPr>
          </a:lstStyle>
          <a:p>
            <a:pPr lvl="0"/>
            <a:r>
              <a:rPr lang="de-DE" dirty="0"/>
              <a:t>Mastertextformat bearbeiten</a:t>
            </a:r>
          </a:p>
        </p:txBody>
      </p:sp>
    </p:spTree>
    <p:extLst>
      <p:ext uri="{BB962C8B-B14F-4D97-AF65-F5344CB8AC3E}">
        <p14:creationId xmlns:p14="http://schemas.microsoft.com/office/powerpoint/2010/main" val="239866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95536" y="267494"/>
            <a:ext cx="7560840" cy="1102519"/>
          </a:xfrm>
          <a:noFill/>
        </p:spPr>
        <p:txBody>
          <a:bodyPr/>
          <a:lstStyle/>
          <a:p>
            <a:r>
              <a:rPr lang="de-DE" dirty="0"/>
              <a:t>Titelmasterformat durch Klicken bearbeiten</a:t>
            </a:r>
          </a:p>
        </p:txBody>
      </p:sp>
      <p:sp>
        <p:nvSpPr>
          <p:cNvPr id="3" name="Untertitel 2"/>
          <p:cNvSpPr>
            <a:spLocks noGrp="1"/>
          </p:cNvSpPr>
          <p:nvPr>
            <p:ph type="subTitle" idx="1"/>
          </p:nvPr>
        </p:nvSpPr>
        <p:spPr>
          <a:xfrm>
            <a:off x="395536" y="1584325"/>
            <a:ext cx="6400800" cy="131445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4252703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Titel 1"/>
          <p:cNvSpPr>
            <a:spLocks noGrp="1"/>
          </p:cNvSpPr>
          <p:nvPr>
            <p:ph type="title"/>
          </p:nvPr>
        </p:nvSpPr>
        <p:spPr>
          <a:xfrm>
            <a:off x="395536" y="267494"/>
            <a:ext cx="7467600" cy="857250"/>
          </a:xfrm>
        </p:spPr>
        <p:txBody>
          <a:bodyPr/>
          <a:lstStyle/>
          <a:p>
            <a:r>
              <a:rPr lang="de-DE"/>
              <a:t>Titelmasterformat durch Klicken bearbeiten</a:t>
            </a:r>
            <a:endParaRPr lang="de-DE" dirty="0"/>
          </a:p>
        </p:txBody>
      </p:sp>
      <p:sp>
        <p:nvSpPr>
          <p:cNvPr id="5" name="Inhaltsplatzhalter 2"/>
          <p:cNvSpPr>
            <a:spLocks noGrp="1"/>
          </p:cNvSpPr>
          <p:nvPr>
            <p:ph idx="1"/>
          </p:nvPr>
        </p:nvSpPr>
        <p:spPr>
          <a:xfrm>
            <a:off x="395536" y="1353344"/>
            <a:ext cx="7467600" cy="266463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Rectangle 23">
            <a:extLst>
              <a:ext uri="{FF2B5EF4-FFF2-40B4-BE49-F238E27FC236}">
                <a16:creationId xmlns:a16="http://schemas.microsoft.com/office/drawing/2014/main" id="{B0F5F2B7-5A75-490E-552F-A72C5E9D9C32}"/>
              </a:ext>
            </a:extLst>
          </p:cNvPr>
          <p:cNvSpPr>
            <a:spLocks noChangeArrowheads="1"/>
          </p:cNvSpPr>
          <p:nvPr userDrawn="1"/>
        </p:nvSpPr>
        <p:spPr bwMode="auto">
          <a:xfrm>
            <a:off x="2700263" y="4776788"/>
            <a:ext cx="3024336"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EET – Welcome</a:t>
            </a:r>
          </a:p>
        </p:txBody>
      </p:sp>
      <p:sp>
        <p:nvSpPr>
          <p:cNvPr id="6" name="Rectangle 23">
            <a:extLst>
              <a:ext uri="{FF2B5EF4-FFF2-40B4-BE49-F238E27FC236}">
                <a16:creationId xmlns:a16="http://schemas.microsoft.com/office/drawing/2014/main" id="{1A4EC9F7-4DC7-D5D9-F7EE-8B9D218E4D5A}"/>
              </a:ext>
            </a:extLst>
          </p:cNvPr>
          <p:cNvSpPr>
            <a:spLocks noChangeArrowheads="1"/>
          </p:cNvSpPr>
          <p:nvPr userDrawn="1"/>
        </p:nvSpPr>
        <p:spPr bwMode="auto">
          <a:xfrm>
            <a:off x="251520" y="4776788"/>
            <a:ext cx="331236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2025 Prof. Dr. Daniel </a:t>
            </a:r>
            <a:r>
              <a:rPr kumimoji="0" lang="de-DE" sz="900" b="0" i="0" u="none" strike="noStrike" kern="1200" cap="none" spc="0" normalizeH="0" baseline="0" noProof="0" dirty="0" err="1">
                <a:ln>
                  <a:noFill/>
                </a:ln>
                <a:solidFill>
                  <a:srgbClr val="00407A"/>
                </a:solidFill>
                <a:effectLst/>
                <a:uLnTx/>
                <a:uFillTx/>
                <a:latin typeface="UB Scala Sans"/>
                <a:ea typeface="+mn-ea"/>
                <a:cs typeface="UB Scala Sans"/>
              </a:rPr>
              <a:t>Beimborn</a:t>
            </a: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Prof. Dr. Andreas Henrich</a:t>
            </a:r>
          </a:p>
        </p:txBody>
      </p:sp>
    </p:spTree>
    <p:extLst>
      <p:ext uri="{BB962C8B-B14F-4D97-AF65-F5344CB8AC3E}">
        <p14:creationId xmlns:p14="http://schemas.microsoft.com/office/powerpoint/2010/main" val="2956533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1"/>
          <p:cNvSpPr>
            <a:spLocks noGrp="1"/>
          </p:cNvSpPr>
          <p:nvPr>
            <p:ph type="title"/>
          </p:nvPr>
        </p:nvSpPr>
        <p:spPr>
          <a:xfrm>
            <a:off x="344760" y="261427"/>
            <a:ext cx="7467600" cy="857250"/>
          </a:xfrm>
        </p:spPr>
        <p:txBody>
          <a:bodyPr/>
          <a:lstStyle/>
          <a:p>
            <a:r>
              <a:rPr lang="de-DE"/>
              <a:t>Titelmasterformat durch Klicken bearbeiten</a:t>
            </a:r>
            <a:endParaRPr lang="de-DE" dirty="0"/>
          </a:p>
        </p:txBody>
      </p:sp>
      <p:sp>
        <p:nvSpPr>
          <p:cNvPr id="6" name="Inhaltsplatzhalter 2"/>
          <p:cNvSpPr>
            <a:spLocks noGrp="1"/>
          </p:cNvSpPr>
          <p:nvPr>
            <p:ph sz="half" idx="1"/>
          </p:nvPr>
        </p:nvSpPr>
        <p:spPr>
          <a:xfrm>
            <a:off x="344760" y="1200839"/>
            <a:ext cx="3657600" cy="2811071"/>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3"/>
          <p:cNvSpPr>
            <a:spLocks noGrp="1"/>
          </p:cNvSpPr>
          <p:nvPr>
            <p:ph sz="half" idx="2"/>
          </p:nvPr>
        </p:nvSpPr>
        <p:spPr>
          <a:xfrm>
            <a:off x="4154760" y="1200839"/>
            <a:ext cx="3657600" cy="2811071"/>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Rectangle 23">
            <a:extLst>
              <a:ext uri="{FF2B5EF4-FFF2-40B4-BE49-F238E27FC236}">
                <a16:creationId xmlns:a16="http://schemas.microsoft.com/office/drawing/2014/main" id="{AA968BE0-80B7-DEF1-D496-A18F392CAC7D}"/>
              </a:ext>
            </a:extLst>
          </p:cNvPr>
          <p:cNvSpPr>
            <a:spLocks noChangeArrowheads="1"/>
          </p:cNvSpPr>
          <p:nvPr userDrawn="1"/>
        </p:nvSpPr>
        <p:spPr bwMode="auto">
          <a:xfrm>
            <a:off x="2700263" y="4776788"/>
            <a:ext cx="3024336"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EET – Welcome</a:t>
            </a:r>
          </a:p>
        </p:txBody>
      </p:sp>
      <p:sp>
        <p:nvSpPr>
          <p:cNvPr id="4" name="Rectangle 23">
            <a:extLst>
              <a:ext uri="{FF2B5EF4-FFF2-40B4-BE49-F238E27FC236}">
                <a16:creationId xmlns:a16="http://schemas.microsoft.com/office/drawing/2014/main" id="{2096B6AD-05BA-46F1-FF5E-0561400D9332}"/>
              </a:ext>
            </a:extLst>
          </p:cNvPr>
          <p:cNvSpPr>
            <a:spLocks noChangeArrowheads="1"/>
          </p:cNvSpPr>
          <p:nvPr userDrawn="1"/>
        </p:nvSpPr>
        <p:spPr bwMode="auto">
          <a:xfrm>
            <a:off x="251520" y="4776788"/>
            <a:ext cx="331236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2025 Prof. Dr. Daniel </a:t>
            </a:r>
            <a:r>
              <a:rPr kumimoji="0" lang="de-DE" sz="900" b="0" i="0" u="none" strike="noStrike" kern="1200" cap="none" spc="0" normalizeH="0" baseline="0" noProof="0" dirty="0" err="1">
                <a:ln>
                  <a:noFill/>
                </a:ln>
                <a:solidFill>
                  <a:srgbClr val="00407A"/>
                </a:solidFill>
                <a:effectLst/>
                <a:uLnTx/>
                <a:uFillTx/>
                <a:latin typeface="UB Scala Sans"/>
                <a:ea typeface="+mn-ea"/>
                <a:cs typeface="UB Scala Sans"/>
              </a:rPr>
              <a:t>Beimborn</a:t>
            </a: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Prof. Dr. Andreas Henrich</a:t>
            </a:r>
          </a:p>
        </p:txBody>
      </p:sp>
    </p:spTree>
    <p:extLst>
      <p:ext uri="{BB962C8B-B14F-4D97-AF65-F5344CB8AC3E}">
        <p14:creationId xmlns:p14="http://schemas.microsoft.com/office/powerpoint/2010/main" val="3068148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7" name="Titel 1"/>
          <p:cNvSpPr>
            <a:spLocks noGrp="1"/>
          </p:cNvSpPr>
          <p:nvPr>
            <p:ph type="title"/>
          </p:nvPr>
        </p:nvSpPr>
        <p:spPr>
          <a:xfrm>
            <a:off x="374847" y="195486"/>
            <a:ext cx="7653537" cy="857250"/>
          </a:xfrm>
        </p:spPr>
        <p:txBody>
          <a:bodyPr/>
          <a:lstStyle>
            <a:lvl1pPr>
              <a:defRPr/>
            </a:lvl1pPr>
          </a:lstStyle>
          <a:p>
            <a:r>
              <a:rPr lang="de-DE"/>
              <a:t>Titelmasterformat durch Klicken bearbeiten</a:t>
            </a:r>
            <a:endParaRPr lang="de-DE" dirty="0"/>
          </a:p>
        </p:txBody>
      </p:sp>
      <p:sp>
        <p:nvSpPr>
          <p:cNvPr id="8" name="Textplatzhalter 2"/>
          <p:cNvSpPr>
            <a:spLocks noGrp="1"/>
          </p:cNvSpPr>
          <p:nvPr>
            <p:ph type="body" idx="1"/>
          </p:nvPr>
        </p:nvSpPr>
        <p:spPr>
          <a:xfrm>
            <a:off x="374847" y="1140842"/>
            <a:ext cx="3765105" cy="47982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9" name="Inhaltsplatzhalter 3"/>
          <p:cNvSpPr>
            <a:spLocks noGrp="1"/>
          </p:cNvSpPr>
          <p:nvPr>
            <p:ph sz="half" idx="2"/>
          </p:nvPr>
        </p:nvSpPr>
        <p:spPr>
          <a:xfrm>
            <a:off x="374847" y="1620664"/>
            <a:ext cx="3765105" cy="2494370"/>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extplatzhalter 4"/>
          <p:cNvSpPr>
            <a:spLocks noGrp="1"/>
          </p:cNvSpPr>
          <p:nvPr>
            <p:ph type="body" sz="quarter" idx="3"/>
          </p:nvPr>
        </p:nvSpPr>
        <p:spPr>
          <a:xfrm>
            <a:off x="4283969" y="1140842"/>
            <a:ext cx="3744416" cy="47982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11" name="Inhaltsplatzhalter 5"/>
          <p:cNvSpPr>
            <a:spLocks noGrp="1"/>
          </p:cNvSpPr>
          <p:nvPr>
            <p:ph sz="quarter" idx="4"/>
          </p:nvPr>
        </p:nvSpPr>
        <p:spPr>
          <a:xfrm>
            <a:off x="4283969" y="1620664"/>
            <a:ext cx="3744416" cy="2494370"/>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Rectangle 23">
            <a:extLst>
              <a:ext uri="{FF2B5EF4-FFF2-40B4-BE49-F238E27FC236}">
                <a16:creationId xmlns:a16="http://schemas.microsoft.com/office/drawing/2014/main" id="{74F7839F-57B4-AEA6-EB17-82D0EA38CAE8}"/>
              </a:ext>
            </a:extLst>
          </p:cNvPr>
          <p:cNvSpPr>
            <a:spLocks noChangeArrowheads="1"/>
          </p:cNvSpPr>
          <p:nvPr userDrawn="1"/>
        </p:nvSpPr>
        <p:spPr bwMode="auto">
          <a:xfrm>
            <a:off x="2700263" y="4776788"/>
            <a:ext cx="3024336"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EET – Welcome</a:t>
            </a:r>
          </a:p>
        </p:txBody>
      </p:sp>
      <p:sp>
        <p:nvSpPr>
          <p:cNvPr id="4" name="Rectangle 23">
            <a:extLst>
              <a:ext uri="{FF2B5EF4-FFF2-40B4-BE49-F238E27FC236}">
                <a16:creationId xmlns:a16="http://schemas.microsoft.com/office/drawing/2014/main" id="{BD9C9582-1102-E53C-5F15-B07F64566E8F}"/>
              </a:ext>
            </a:extLst>
          </p:cNvPr>
          <p:cNvSpPr>
            <a:spLocks noChangeArrowheads="1"/>
          </p:cNvSpPr>
          <p:nvPr userDrawn="1"/>
        </p:nvSpPr>
        <p:spPr bwMode="auto">
          <a:xfrm>
            <a:off x="251520" y="4776788"/>
            <a:ext cx="331236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2025 Prof. Dr. Daniel </a:t>
            </a:r>
            <a:r>
              <a:rPr kumimoji="0" lang="de-DE" sz="900" b="0" i="0" u="none" strike="noStrike" kern="1200" cap="none" spc="0" normalizeH="0" baseline="0" noProof="0" dirty="0" err="1">
                <a:ln>
                  <a:noFill/>
                </a:ln>
                <a:solidFill>
                  <a:srgbClr val="00407A"/>
                </a:solidFill>
                <a:effectLst/>
                <a:uLnTx/>
                <a:uFillTx/>
                <a:latin typeface="UB Scala Sans"/>
                <a:ea typeface="+mn-ea"/>
                <a:cs typeface="UB Scala Sans"/>
              </a:rPr>
              <a:t>Beimborn</a:t>
            </a: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Prof. Dr. Andreas Henrich</a:t>
            </a:r>
          </a:p>
        </p:txBody>
      </p:sp>
    </p:spTree>
    <p:extLst>
      <p:ext uri="{BB962C8B-B14F-4D97-AF65-F5344CB8AC3E}">
        <p14:creationId xmlns:p14="http://schemas.microsoft.com/office/powerpoint/2010/main" val="3951302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539552" y="267494"/>
            <a:ext cx="7344816" cy="857250"/>
          </a:xfrm>
        </p:spPr>
        <p:txBody>
          <a:bodyPr/>
          <a:lstStyle/>
          <a:p>
            <a:r>
              <a:rPr lang="de-DE"/>
              <a:t>Titelmasterformat durch Klicken bearbeiten</a:t>
            </a:r>
            <a:endParaRPr lang="de-DE" dirty="0"/>
          </a:p>
        </p:txBody>
      </p:sp>
      <p:sp>
        <p:nvSpPr>
          <p:cNvPr id="4" name="Rectangle 23">
            <a:extLst>
              <a:ext uri="{FF2B5EF4-FFF2-40B4-BE49-F238E27FC236}">
                <a16:creationId xmlns:a16="http://schemas.microsoft.com/office/drawing/2014/main" id="{9BFED7E8-3BBA-94A0-45FB-CB0991CE2D2A}"/>
              </a:ext>
            </a:extLst>
          </p:cNvPr>
          <p:cNvSpPr>
            <a:spLocks noChangeArrowheads="1"/>
          </p:cNvSpPr>
          <p:nvPr userDrawn="1"/>
        </p:nvSpPr>
        <p:spPr bwMode="auto">
          <a:xfrm>
            <a:off x="2700263" y="4776788"/>
            <a:ext cx="3024336"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EET – Welcome</a:t>
            </a:r>
          </a:p>
        </p:txBody>
      </p:sp>
      <p:sp>
        <p:nvSpPr>
          <p:cNvPr id="5" name="Rectangle 23">
            <a:extLst>
              <a:ext uri="{FF2B5EF4-FFF2-40B4-BE49-F238E27FC236}">
                <a16:creationId xmlns:a16="http://schemas.microsoft.com/office/drawing/2014/main" id="{BA96E332-7609-7873-0F6C-CFFFCBEB75AA}"/>
              </a:ext>
            </a:extLst>
          </p:cNvPr>
          <p:cNvSpPr>
            <a:spLocks noChangeArrowheads="1"/>
          </p:cNvSpPr>
          <p:nvPr userDrawn="1"/>
        </p:nvSpPr>
        <p:spPr bwMode="auto">
          <a:xfrm>
            <a:off x="251520" y="4776788"/>
            <a:ext cx="331236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2025 Prof. Dr. Daniel </a:t>
            </a:r>
            <a:r>
              <a:rPr kumimoji="0" lang="de-DE" sz="900" b="0" i="0" u="none" strike="noStrike" kern="1200" cap="none" spc="0" normalizeH="0" baseline="0" noProof="0" dirty="0" err="1">
                <a:ln>
                  <a:noFill/>
                </a:ln>
                <a:solidFill>
                  <a:srgbClr val="00407A"/>
                </a:solidFill>
                <a:effectLst/>
                <a:uLnTx/>
                <a:uFillTx/>
                <a:latin typeface="UB Scala Sans"/>
                <a:ea typeface="+mn-ea"/>
                <a:cs typeface="UB Scala Sans"/>
              </a:rPr>
              <a:t>Beimborn</a:t>
            </a: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Prof. Dr. Andreas Henrich</a:t>
            </a:r>
          </a:p>
        </p:txBody>
      </p:sp>
    </p:spTree>
    <p:extLst>
      <p:ext uri="{BB962C8B-B14F-4D97-AF65-F5344CB8AC3E}">
        <p14:creationId xmlns:p14="http://schemas.microsoft.com/office/powerpoint/2010/main" val="3266065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43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5" name="Titel 1"/>
          <p:cNvSpPr>
            <a:spLocks noGrp="1"/>
          </p:cNvSpPr>
          <p:nvPr>
            <p:ph type="title"/>
          </p:nvPr>
        </p:nvSpPr>
        <p:spPr>
          <a:xfrm>
            <a:off x="457201" y="339502"/>
            <a:ext cx="3008313" cy="871538"/>
          </a:xfrm>
        </p:spPr>
        <p:txBody>
          <a:bodyPr anchor="b"/>
          <a:lstStyle>
            <a:lvl1pPr algn="l">
              <a:defRPr sz="2000" b="1"/>
            </a:lvl1pPr>
          </a:lstStyle>
          <a:p>
            <a:r>
              <a:rPr lang="de-DE"/>
              <a:t>Titelmasterformat durch Klicken bearbeiten</a:t>
            </a:r>
            <a:endParaRPr lang="de-DE" dirty="0"/>
          </a:p>
        </p:txBody>
      </p:sp>
      <p:sp>
        <p:nvSpPr>
          <p:cNvPr id="6" name="Inhaltsplatzhalter 2"/>
          <p:cNvSpPr>
            <a:spLocks noGrp="1"/>
          </p:cNvSpPr>
          <p:nvPr>
            <p:ph idx="1"/>
          </p:nvPr>
        </p:nvSpPr>
        <p:spPr>
          <a:xfrm>
            <a:off x="3575050" y="335133"/>
            <a:ext cx="4381326" cy="4036817"/>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3"/>
          <p:cNvSpPr>
            <a:spLocks noGrp="1"/>
          </p:cNvSpPr>
          <p:nvPr>
            <p:ph type="body" sz="half" idx="2"/>
          </p:nvPr>
        </p:nvSpPr>
        <p:spPr>
          <a:xfrm>
            <a:off x="457201" y="1275606"/>
            <a:ext cx="3008313" cy="30896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Tree>
    <p:extLst>
      <p:ext uri="{BB962C8B-B14F-4D97-AF65-F5344CB8AC3E}">
        <p14:creationId xmlns:p14="http://schemas.microsoft.com/office/powerpoint/2010/main" val="3902334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95536" y="339502"/>
            <a:ext cx="7344816" cy="857250"/>
          </a:xfrm>
        </p:spPr>
        <p:txBody>
          <a:bodyPr/>
          <a:lstStyle/>
          <a:p>
            <a:r>
              <a:rPr lang="de-DE"/>
              <a:t>Titelmasterformat durch Klicken bearbeiten</a:t>
            </a:r>
          </a:p>
        </p:txBody>
      </p:sp>
      <p:sp>
        <p:nvSpPr>
          <p:cNvPr id="5" name="Inhaltsplatzhalter 4"/>
          <p:cNvSpPr>
            <a:spLocks noGrp="1"/>
          </p:cNvSpPr>
          <p:nvPr>
            <p:ph idx="1"/>
          </p:nvPr>
        </p:nvSpPr>
        <p:spPr>
          <a:xfrm>
            <a:off x="395536" y="1347291"/>
            <a:ext cx="7467600" cy="2664619"/>
          </a:xfrm>
        </p:spPr>
        <p:txBody>
          <a:bodyPr/>
          <a:lstStyle/>
          <a:p>
            <a:pPr lvl="0"/>
            <a:r>
              <a:rPr lang="de-DE"/>
              <a:t>Formatvorlagen des Textmasters bearbeiten</a:t>
            </a:r>
          </a:p>
        </p:txBody>
      </p:sp>
    </p:spTree>
    <p:extLst>
      <p:ext uri="{BB962C8B-B14F-4D97-AF65-F5344CB8AC3E}">
        <p14:creationId xmlns:p14="http://schemas.microsoft.com/office/powerpoint/2010/main" val="4022922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5" name="Titel 1"/>
          <p:cNvSpPr>
            <a:spLocks noGrp="1"/>
          </p:cNvSpPr>
          <p:nvPr>
            <p:ph type="title"/>
          </p:nvPr>
        </p:nvSpPr>
        <p:spPr>
          <a:xfrm>
            <a:off x="323528" y="3199234"/>
            <a:ext cx="5486400" cy="425054"/>
          </a:xfrm>
        </p:spPr>
        <p:txBody>
          <a:bodyPr anchor="b"/>
          <a:lstStyle>
            <a:lvl1pPr algn="l">
              <a:defRPr sz="2000" b="1"/>
            </a:lvl1pPr>
          </a:lstStyle>
          <a:p>
            <a:r>
              <a:rPr lang="de-DE"/>
              <a:t>Titelmasterformat durch Klicken bearbeiten</a:t>
            </a:r>
            <a:endParaRPr lang="de-DE" dirty="0"/>
          </a:p>
        </p:txBody>
      </p:sp>
      <p:sp>
        <p:nvSpPr>
          <p:cNvPr id="6" name="Bildplatzhalter 2"/>
          <p:cNvSpPr>
            <a:spLocks noGrp="1"/>
          </p:cNvSpPr>
          <p:nvPr>
            <p:ph type="pic" idx="1"/>
          </p:nvPr>
        </p:nvSpPr>
        <p:spPr>
          <a:xfrm>
            <a:off x="323528" y="339502"/>
            <a:ext cx="5486400" cy="2688443"/>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7" name="Textplatzhalter 3"/>
          <p:cNvSpPr>
            <a:spLocks noGrp="1"/>
          </p:cNvSpPr>
          <p:nvPr>
            <p:ph type="body" sz="half" idx="2"/>
          </p:nvPr>
        </p:nvSpPr>
        <p:spPr>
          <a:xfrm>
            <a:off x="323528" y="362428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Tree>
    <p:extLst>
      <p:ext uri="{BB962C8B-B14F-4D97-AF65-F5344CB8AC3E}">
        <p14:creationId xmlns:p14="http://schemas.microsoft.com/office/powerpoint/2010/main" val="168785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Titel 1"/>
          <p:cNvSpPr>
            <a:spLocks noGrp="1"/>
          </p:cNvSpPr>
          <p:nvPr>
            <p:ph type="title"/>
          </p:nvPr>
        </p:nvSpPr>
        <p:spPr>
          <a:xfrm>
            <a:off x="395536" y="267494"/>
            <a:ext cx="7467600" cy="857250"/>
          </a:xfrm>
        </p:spPr>
        <p:txBody>
          <a:bodyPr/>
          <a:lstStyle/>
          <a:p>
            <a:r>
              <a:rPr lang="de-DE"/>
              <a:t>Titelmasterformat durch Klicken bearbeiten</a:t>
            </a:r>
            <a:endParaRPr lang="de-DE" dirty="0"/>
          </a:p>
        </p:txBody>
      </p:sp>
      <p:sp>
        <p:nvSpPr>
          <p:cNvPr id="5" name="Inhaltsplatzhalter 2"/>
          <p:cNvSpPr>
            <a:spLocks noGrp="1"/>
          </p:cNvSpPr>
          <p:nvPr>
            <p:ph idx="1"/>
          </p:nvPr>
        </p:nvSpPr>
        <p:spPr>
          <a:xfrm>
            <a:off x="395536" y="1353344"/>
            <a:ext cx="7467600" cy="266463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Rectangle 23">
            <a:extLst>
              <a:ext uri="{FF2B5EF4-FFF2-40B4-BE49-F238E27FC236}">
                <a16:creationId xmlns:a16="http://schemas.microsoft.com/office/drawing/2014/main" id="{E35E8736-823C-302B-548C-89D43F421119}"/>
              </a:ext>
            </a:extLst>
          </p:cNvPr>
          <p:cNvSpPr>
            <a:spLocks noChangeArrowheads="1"/>
          </p:cNvSpPr>
          <p:nvPr userDrawn="1"/>
        </p:nvSpPr>
        <p:spPr bwMode="auto">
          <a:xfrm>
            <a:off x="251520" y="4776788"/>
            <a:ext cx="324036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2025 Prof. Dr. Daniel </a:t>
            </a:r>
            <a:r>
              <a:rPr kumimoji="0" lang="de-DE" sz="900" b="0" i="0" u="none" strike="noStrike" kern="1200" cap="none" spc="0" normalizeH="0" baseline="0" noProof="0" dirty="0" err="1">
                <a:ln>
                  <a:noFill/>
                </a:ln>
                <a:solidFill>
                  <a:srgbClr val="00407A"/>
                </a:solidFill>
                <a:effectLst/>
                <a:uLnTx/>
                <a:uFillTx/>
                <a:latin typeface="UB Scala Sans"/>
                <a:ea typeface="+mn-ea"/>
                <a:cs typeface="UB Scala Sans"/>
              </a:rPr>
              <a:t>Beimborn</a:t>
            </a: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Prof. Dr. Andreas Henrich</a:t>
            </a:r>
          </a:p>
        </p:txBody>
      </p:sp>
      <p:sp>
        <p:nvSpPr>
          <p:cNvPr id="3" name="Rectangle 23">
            <a:extLst>
              <a:ext uri="{FF2B5EF4-FFF2-40B4-BE49-F238E27FC236}">
                <a16:creationId xmlns:a16="http://schemas.microsoft.com/office/drawing/2014/main" id="{B0F5F2B7-5A75-490E-552F-A72C5E9D9C32}"/>
              </a:ext>
            </a:extLst>
          </p:cNvPr>
          <p:cNvSpPr>
            <a:spLocks noChangeArrowheads="1"/>
          </p:cNvSpPr>
          <p:nvPr userDrawn="1"/>
        </p:nvSpPr>
        <p:spPr bwMode="auto">
          <a:xfrm>
            <a:off x="2700263" y="4776788"/>
            <a:ext cx="3024336"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EET – Welcome</a:t>
            </a:r>
          </a:p>
        </p:txBody>
      </p:sp>
    </p:spTree>
    <p:extLst>
      <p:ext uri="{BB962C8B-B14F-4D97-AF65-F5344CB8AC3E}">
        <p14:creationId xmlns:p14="http://schemas.microsoft.com/office/powerpoint/2010/main" val="3852681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itel 1"/>
          <p:cNvSpPr>
            <a:spLocks noGrp="1"/>
          </p:cNvSpPr>
          <p:nvPr>
            <p:ph type="title"/>
          </p:nvPr>
        </p:nvSpPr>
        <p:spPr>
          <a:xfrm>
            <a:off x="838200" y="857250"/>
            <a:ext cx="7467600" cy="857250"/>
          </a:xfrm>
        </p:spPr>
        <p:txBody>
          <a:bodyPr/>
          <a:lstStyle/>
          <a:p>
            <a:r>
              <a:rPr lang="de-DE"/>
              <a:t>Titelmasterformat durch Klicken bearbeiten</a:t>
            </a:r>
            <a:endParaRPr lang="de-DE" dirty="0"/>
          </a:p>
        </p:txBody>
      </p:sp>
      <p:sp>
        <p:nvSpPr>
          <p:cNvPr id="5" name="Inhaltsplatzhalter 2"/>
          <p:cNvSpPr>
            <a:spLocks noGrp="1"/>
          </p:cNvSpPr>
          <p:nvPr>
            <p:ph idx="1" hasCustomPrompt="1"/>
          </p:nvPr>
        </p:nvSpPr>
        <p:spPr>
          <a:xfrm>
            <a:off x="838200" y="1943100"/>
            <a:ext cx="7467600" cy="2664633"/>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Textplatzhalter 2"/>
          <p:cNvSpPr>
            <a:spLocks noGrp="1"/>
          </p:cNvSpPr>
          <p:nvPr>
            <p:ph type="body" sz="quarter" idx="10"/>
          </p:nvPr>
        </p:nvSpPr>
        <p:spPr>
          <a:xfrm>
            <a:off x="395536" y="141759"/>
            <a:ext cx="5688632" cy="485775"/>
          </a:xfrm>
        </p:spPr>
        <p:txBody>
          <a:bodyPr/>
          <a:lstStyle>
            <a:lvl1pPr marL="0" indent="0">
              <a:buNone/>
              <a:defRPr sz="2700">
                <a:solidFill>
                  <a:schemeClr val="accent1">
                    <a:lumMod val="20000"/>
                    <a:lumOff val="80000"/>
                  </a:schemeClr>
                </a:solidFill>
                <a:latin typeface="Calibri" charset="0"/>
                <a:ea typeface="Calibri" charset="0"/>
                <a:cs typeface="Calibri" charset="0"/>
              </a:defRPr>
            </a:lvl1pPr>
          </a:lstStyle>
          <a:p>
            <a:pPr lvl="0"/>
            <a:r>
              <a:rPr lang="de-DE" dirty="0"/>
              <a:t>Mastertextformat bearbeiten</a:t>
            </a:r>
          </a:p>
        </p:txBody>
      </p:sp>
    </p:spTree>
    <p:extLst>
      <p:ext uri="{BB962C8B-B14F-4D97-AF65-F5344CB8AC3E}">
        <p14:creationId xmlns:p14="http://schemas.microsoft.com/office/powerpoint/2010/main" val="813844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1"/>
          <p:cNvSpPr>
            <a:spLocks noGrp="1"/>
          </p:cNvSpPr>
          <p:nvPr>
            <p:ph type="title"/>
          </p:nvPr>
        </p:nvSpPr>
        <p:spPr>
          <a:xfrm>
            <a:off x="344760" y="261427"/>
            <a:ext cx="7467600" cy="857250"/>
          </a:xfrm>
        </p:spPr>
        <p:txBody>
          <a:bodyPr/>
          <a:lstStyle/>
          <a:p>
            <a:r>
              <a:rPr lang="de-DE"/>
              <a:t>Titelmasterformat durch Klicken bearbeiten</a:t>
            </a:r>
            <a:endParaRPr lang="de-DE" dirty="0"/>
          </a:p>
        </p:txBody>
      </p:sp>
      <p:sp>
        <p:nvSpPr>
          <p:cNvPr id="6" name="Inhaltsplatzhalter 2"/>
          <p:cNvSpPr>
            <a:spLocks noGrp="1"/>
          </p:cNvSpPr>
          <p:nvPr>
            <p:ph sz="half" idx="1"/>
          </p:nvPr>
        </p:nvSpPr>
        <p:spPr>
          <a:xfrm>
            <a:off x="344760" y="1200839"/>
            <a:ext cx="3657600" cy="2811071"/>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3"/>
          <p:cNvSpPr>
            <a:spLocks noGrp="1"/>
          </p:cNvSpPr>
          <p:nvPr>
            <p:ph sz="half" idx="2"/>
          </p:nvPr>
        </p:nvSpPr>
        <p:spPr>
          <a:xfrm>
            <a:off x="4154760" y="1200839"/>
            <a:ext cx="3657600" cy="2811071"/>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Rectangle 23">
            <a:extLst>
              <a:ext uri="{FF2B5EF4-FFF2-40B4-BE49-F238E27FC236}">
                <a16:creationId xmlns:a16="http://schemas.microsoft.com/office/drawing/2014/main" id="{6D923016-86A5-9573-278D-C54345547C32}"/>
              </a:ext>
            </a:extLst>
          </p:cNvPr>
          <p:cNvSpPr>
            <a:spLocks noChangeArrowheads="1"/>
          </p:cNvSpPr>
          <p:nvPr userDrawn="1"/>
        </p:nvSpPr>
        <p:spPr bwMode="auto">
          <a:xfrm>
            <a:off x="251520" y="4776788"/>
            <a:ext cx="331236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2025 Prof. Dr. Daniel </a:t>
            </a:r>
            <a:r>
              <a:rPr kumimoji="0" lang="de-DE" sz="900" b="0" i="0" u="none" strike="noStrike" kern="1200" cap="none" spc="0" normalizeH="0" baseline="0" noProof="0" dirty="0" err="1">
                <a:ln>
                  <a:noFill/>
                </a:ln>
                <a:solidFill>
                  <a:srgbClr val="00407A"/>
                </a:solidFill>
                <a:effectLst/>
                <a:uLnTx/>
                <a:uFillTx/>
                <a:latin typeface="UB Scala Sans"/>
                <a:ea typeface="+mn-ea"/>
                <a:cs typeface="UB Scala Sans"/>
              </a:rPr>
              <a:t>Beimborn</a:t>
            </a: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Prof. Dr. Andreas Henrich</a:t>
            </a:r>
          </a:p>
        </p:txBody>
      </p:sp>
      <p:sp>
        <p:nvSpPr>
          <p:cNvPr id="3" name="Rectangle 23">
            <a:extLst>
              <a:ext uri="{FF2B5EF4-FFF2-40B4-BE49-F238E27FC236}">
                <a16:creationId xmlns:a16="http://schemas.microsoft.com/office/drawing/2014/main" id="{AA968BE0-80B7-DEF1-D496-A18F392CAC7D}"/>
              </a:ext>
            </a:extLst>
          </p:cNvPr>
          <p:cNvSpPr>
            <a:spLocks noChangeArrowheads="1"/>
          </p:cNvSpPr>
          <p:nvPr userDrawn="1"/>
        </p:nvSpPr>
        <p:spPr bwMode="auto">
          <a:xfrm>
            <a:off x="2700263" y="4776788"/>
            <a:ext cx="3024336"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EET – Welcome</a:t>
            </a:r>
          </a:p>
        </p:txBody>
      </p:sp>
    </p:spTree>
    <p:extLst>
      <p:ext uri="{BB962C8B-B14F-4D97-AF65-F5344CB8AC3E}">
        <p14:creationId xmlns:p14="http://schemas.microsoft.com/office/powerpoint/2010/main" val="253479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7" name="Titel 1"/>
          <p:cNvSpPr>
            <a:spLocks noGrp="1"/>
          </p:cNvSpPr>
          <p:nvPr>
            <p:ph type="title"/>
          </p:nvPr>
        </p:nvSpPr>
        <p:spPr>
          <a:xfrm>
            <a:off x="374847" y="195486"/>
            <a:ext cx="7653537" cy="857250"/>
          </a:xfrm>
        </p:spPr>
        <p:txBody>
          <a:bodyPr/>
          <a:lstStyle>
            <a:lvl1pPr>
              <a:defRPr/>
            </a:lvl1pPr>
          </a:lstStyle>
          <a:p>
            <a:r>
              <a:rPr lang="de-DE"/>
              <a:t>Titelmasterformat durch Klicken bearbeiten</a:t>
            </a:r>
            <a:endParaRPr lang="de-DE" dirty="0"/>
          </a:p>
        </p:txBody>
      </p:sp>
      <p:sp>
        <p:nvSpPr>
          <p:cNvPr id="8" name="Textplatzhalter 2"/>
          <p:cNvSpPr>
            <a:spLocks noGrp="1"/>
          </p:cNvSpPr>
          <p:nvPr>
            <p:ph type="body" idx="1"/>
          </p:nvPr>
        </p:nvSpPr>
        <p:spPr>
          <a:xfrm>
            <a:off x="374847" y="1140842"/>
            <a:ext cx="3765105" cy="47982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9" name="Inhaltsplatzhalter 3"/>
          <p:cNvSpPr>
            <a:spLocks noGrp="1"/>
          </p:cNvSpPr>
          <p:nvPr>
            <p:ph sz="half" idx="2"/>
          </p:nvPr>
        </p:nvSpPr>
        <p:spPr>
          <a:xfrm>
            <a:off x="374847" y="1620664"/>
            <a:ext cx="3765105" cy="2494370"/>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extplatzhalter 4"/>
          <p:cNvSpPr>
            <a:spLocks noGrp="1"/>
          </p:cNvSpPr>
          <p:nvPr>
            <p:ph type="body" sz="quarter" idx="3"/>
          </p:nvPr>
        </p:nvSpPr>
        <p:spPr>
          <a:xfrm>
            <a:off x="4283969" y="1140842"/>
            <a:ext cx="3744416" cy="47982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11" name="Inhaltsplatzhalter 5"/>
          <p:cNvSpPr>
            <a:spLocks noGrp="1"/>
          </p:cNvSpPr>
          <p:nvPr>
            <p:ph sz="quarter" idx="4"/>
          </p:nvPr>
        </p:nvSpPr>
        <p:spPr>
          <a:xfrm>
            <a:off x="4283969" y="1620664"/>
            <a:ext cx="3744416" cy="2494370"/>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Rectangle 23">
            <a:extLst>
              <a:ext uri="{FF2B5EF4-FFF2-40B4-BE49-F238E27FC236}">
                <a16:creationId xmlns:a16="http://schemas.microsoft.com/office/drawing/2014/main" id="{74F7839F-57B4-AEA6-EB17-82D0EA38CAE8}"/>
              </a:ext>
            </a:extLst>
          </p:cNvPr>
          <p:cNvSpPr>
            <a:spLocks noChangeArrowheads="1"/>
          </p:cNvSpPr>
          <p:nvPr userDrawn="1"/>
        </p:nvSpPr>
        <p:spPr bwMode="auto">
          <a:xfrm>
            <a:off x="2700263" y="4776788"/>
            <a:ext cx="3024336"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EET – Welcome</a:t>
            </a:r>
          </a:p>
        </p:txBody>
      </p:sp>
      <p:sp>
        <p:nvSpPr>
          <p:cNvPr id="4" name="Rectangle 23">
            <a:extLst>
              <a:ext uri="{FF2B5EF4-FFF2-40B4-BE49-F238E27FC236}">
                <a16:creationId xmlns:a16="http://schemas.microsoft.com/office/drawing/2014/main" id="{735C547F-2031-A22E-4D5D-61564BA14DE1}"/>
              </a:ext>
            </a:extLst>
          </p:cNvPr>
          <p:cNvSpPr>
            <a:spLocks noChangeArrowheads="1"/>
          </p:cNvSpPr>
          <p:nvPr userDrawn="1"/>
        </p:nvSpPr>
        <p:spPr bwMode="auto">
          <a:xfrm>
            <a:off x="251520" y="4776788"/>
            <a:ext cx="331236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2025 Prof. Dr. Daniel </a:t>
            </a:r>
            <a:r>
              <a:rPr kumimoji="0" lang="de-DE" sz="900" b="0" i="0" u="none" strike="noStrike" kern="1200" cap="none" spc="0" normalizeH="0" baseline="0" noProof="0" dirty="0" err="1">
                <a:ln>
                  <a:noFill/>
                </a:ln>
                <a:solidFill>
                  <a:srgbClr val="00407A"/>
                </a:solidFill>
                <a:effectLst/>
                <a:uLnTx/>
                <a:uFillTx/>
                <a:latin typeface="UB Scala Sans"/>
                <a:ea typeface="+mn-ea"/>
                <a:cs typeface="UB Scala Sans"/>
              </a:rPr>
              <a:t>Beimborn</a:t>
            </a: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Prof. Dr. Andreas Henrich</a:t>
            </a:r>
          </a:p>
        </p:txBody>
      </p:sp>
    </p:spTree>
    <p:extLst>
      <p:ext uri="{BB962C8B-B14F-4D97-AF65-F5344CB8AC3E}">
        <p14:creationId xmlns:p14="http://schemas.microsoft.com/office/powerpoint/2010/main" val="1843197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539552" y="267494"/>
            <a:ext cx="7344816" cy="857250"/>
          </a:xfrm>
        </p:spPr>
        <p:txBody>
          <a:bodyPr/>
          <a:lstStyle/>
          <a:p>
            <a:r>
              <a:rPr lang="de-DE"/>
              <a:t>Titelmasterformat durch Klicken bearbeiten</a:t>
            </a:r>
            <a:endParaRPr lang="de-DE" dirty="0"/>
          </a:p>
        </p:txBody>
      </p:sp>
      <p:sp>
        <p:nvSpPr>
          <p:cNvPr id="4" name="Rectangle 23">
            <a:extLst>
              <a:ext uri="{FF2B5EF4-FFF2-40B4-BE49-F238E27FC236}">
                <a16:creationId xmlns:a16="http://schemas.microsoft.com/office/drawing/2014/main" id="{9BFED7E8-3BBA-94A0-45FB-CB0991CE2D2A}"/>
              </a:ext>
            </a:extLst>
          </p:cNvPr>
          <p:cNvSpPr>
            <a:spLocks noChangeArrowheads="1"/>
          </p:cNvSpPr>
          <p:nvPr userDrawn="1"/>
        </p:nvSpPr>
        <p:spPr bwMode="auto">
          <a:xfrm>
            <a:off x="2700263" y="4776788"/>
            <a:ext cx="3024336"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EET – Welcome</a:t>
            </a:r>
          </a:p>
        </p:txBody>
      </p:sp>
      <p:sp>
        <p:nvSpPr>
          <p:cNvPr id="5" name="Rectangle 23">
            <a:extLst>
              <a:ext uri="{FF2B5EF4-FFF2-40B4-BE49-F238E27FC236}">
                <a16:creationId xmlns:a16="http://schemas.microsoft.com/office/drawing/2014/main" id="{3772B9AE-D697-B9AE-EBC1-C5C91D1E03A4}"/>
              </a:ext>
            </a:extLst>
          </p:cNvPr>
          <p:cNvSpPr>
            <a:spLocks noChangeArrowheads="1"/>
          </p:cNvSpPr>
          <p:nvPr userDrawn="1"/>
        </p:nvSpPr>
        <p:spPr bwMode="auto">
          <a:xfrm>
            <a:off x="251520" y="4776788"/>
            <a:ext cx="331236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2025 Prof. Dr. Daniel </a:t>
            </a:r>
            <a:r>
              <a:rPr kumimoji="0" lang="de-DE" sz="900" b="0" i="0" u="none" strike="noStrike" kern="1200" cap="none" spc="0" normalizeH="0" baseline="0" noProof="0" dirty="0" err="1">
                <a:ln>
                  <a:noFill/>
                </a:ln>
                <a:solidFill>
                  <a:srgbClr val="00407A"/>
                </a:solidFill>
                <a:effectLst/>
                <a:uLnTx/>
                <a:uFillTx/>
                <a:latin typeface="UB Scala Sans"/>
                <a:ea typeface="+mn-ea"/>
                <a:cs typeface="UB Scala Sans"/>
              </a:rPr>
              <a:t>Beimborn</a:t>
            </a:r>
            <a:r>
              <a:rPr kumimoji="0" lang="de-DE" sz="900" b="0" i="0" u="none" strike="noStrike" kern="1200" cap="none" spc="0" normalizeH="0" baseline="0" noProof="0" dirty="0">
                <a:ln>
                  <a:noFill/>
                </a:ln>
                <a:solidFill>
                  <a:srgbClr val="00407A"/>
                </a:solidFill>
                <a:effectLst/>
                <a:uLnTx/>
                <a:uFillTx/>
                <a:latin typeface="UB Scala Sans"/>
                <a:ea typeface="+mn-ea"/>
                <a:cs typeface="UB Scala Sans"/>
              </a:rPr>
              <a:t>,  Prof. Dr. Andreas Henrich</a:t>
            </a:r>
          </a:p>
        </p:txBody>
      </p:sp>
    </p:spTree>
    <p:extLst>
      <p:ext uri="{BB962C8B-B14F-4D97-AF65-F5344CB8AC3E}">
        <p14:creationId xmlns:p14="http://schemas.microsoft.com/office/powerpoint/2010/main" val="3222691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062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5" name="Titel 1"/>
          <p:cNvSpPr>
            <a:spLocks noGrp="1"/>
          </p:cNvSpPr>
          <p:nvPr>
            <p:ph type="title"/>
          </p:nvPr>
        </p:nvSpPr>
        <p:spPr>
          <a:xfrm>
            <a:off x="457201" y="339502"/>
            <a:ext cx="3008313" cy="871538"/>
          </a:xfrm>
        </p:spPr>
        <p:txBody>
          <a:bodyPr anchor="b"/>
          <a:lstStyle>
            <a:lvl1pPr algn="l">
              <a:defRPr sz="2000" b="1"/>
            </a:lvl1pPr>
          </a:lstStyle>
          <a:p>
            <a:r>
              <a:rPr lang="de-DE"/>
              <a:t>Titelmasterformat durch Klicken bearbeiten</a:t>
            </a:r>
            <a:endParaRPr lang="de-DE" dirty="0"/>
          </a:p>
        </p:txBody>
      </p:sp>
      <p:sp>
        <p:nvSpPr>
          <p:cNvPr id="6" name="Inhaltsplatzhalter 2"/>
          <p:cNvSpPr>
            <a:spLocks noGrp="1"/>
          </p:cNvSpPr>
          <p:nvPr>
            <p:ph idx="1"/>
          </p:nvPr>
        </p:nvSpPr>
        <p:spPr>
          <a:xfrm>
            <a:off x="3575050" y="335133"/>
            <a:ext cx="4381326" cy="4036817"/>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3"/>
          <p:cNvSpPr>
            <a:spLocks noGrp="1"/>
          </p:cNvSpPr>
          <p:nvPr>
            <p:ph type="body" sz="half" idx="2"/>
          </p:nvPr>
        </p:nvSpPr>
        <p:spPr>
          <a:xfrm>
            <a:off x="457201" y="1275606"/>
            <a:ext cx="3008313" cy="30896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Tree>
    <p:extLst>
      <p:ext uri="{BB962C8B-B14F-4D97-AF65-F5344CB8AC3E}">
        <p14:creationId xmlns:p14="http://schemas.microsoft.com/office/powerpoint/2010/main" val="3188673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95536" y="339502"/>
            <a:ext cx="7344816" cy="857250"/>
          </a:xfrm>
        </p:spPr>
        <p:txBody>
          <a:bodyPr/>
          <a:lstStyle/>
          <a:p>
            <a:r>
              <a:rPr lang="de-DE"/>
              <a:t>Titelmasterformat durch Klicken bearbeiten</a:t>
            </a:r>
          </a:p>
        </p:txBody>
      </p:sp>
      <p:sp>
        <p:nvSpPr>
          <p:cNvPr id="5" name="Inhaltsplatzhalter 4"/>
          <p:cNvSpPr>
            <a:spLocks noGrp="1"/>
          </p:cNvSpPr>
          <p:nvPr>
            <p:ph idx="1"/>
          </p:nvPr>
        </p:nvSpPr>
        <p:spPr>
          <a:xfrm>
            <a:off x="395536" y="1347291"/>
            <a:ext cx="7467600" cy="2664619"/>
          </a:xfrm>
        </p:spPr>
        <p:txBody>
          <a:bodyPr/>
          <a:lstStyle/>
          <a:p>
            <a:pPr lvl="0"/>
            <a:r>
              <a:rPr lang="de-DE"/>
              <a:t>Formatvorlagen des Textmasters bearbeiten</a:t>
            </a:r>
          </a:p>
        </p:txBody>
      </p:sp>
    </p:spTree>
    <p:extLst>
      <p:ext uri="{BB962C8B-B14F-4D97-AF65-F5344CB8AC3E}">
        <p14:creationId xmlns:p14="http://schemas.microsoft.com/office/powerpoint/2010/main" val="4151797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5" name="Titel 1"/>
          <p:cNvSpPr>
            <a:spLocks noGrp="1"/>
          </p:cNvSpPr>
          <p:nvPr>
            <p:ph type="title"/>
          </p:nvPr>
        </p:nvSpPr>
        <p:spPr>
          <a:xfrm>
            <a:off x="323528" y="3199234"/>
            <a:ext cx="5486400" cy="425054"/>
          </a:xfrm>
        </p:spPr>
        <p:txBody>
          <a:bodyPr anchor="b"/>
          <a:lstStyle>
            <a:lvl1pPr algn="l">
              <a:defRPr sz="2000" b="1"/>
            </a:lvl1pPr>
          </a:lstStyle>
          <a:p>
            <a:r>
              <a:rPr lang="de-DE"/>
              <a:t>Titelmasterformat durch Klicken bearbeiten</a:t>
            </a:r>
            <a:endParaRPr lang="de-DE" dirty="0"/>
          </a:p>
        </p:txBody>
      </p:sp>
      <p:sp>
        <p:nvSpPr>
          <p:cNvPr id="6" name="Bildplatzhalter 2"/>
          <p:cNvSpPr>
            <a:spLocks noGrp="1"/>
          </p:cNvSpPr>
          <p:nvPr>
            <p:ph type="pic" idx="1"/>
          </p:nvPr>
        </p:nvSpPr>
        <p:spPr>
          <a:xfrm>
            <a:off x="323528" y="339502"/>
            <a:ext cx="5486400" cy="2688443"/>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7" name="Textplatzhalter 3"/>
          <p:cNvSpPr>
            <a:spLocks noGrp="1"/>
          </p:cNvSpPr>
          <p:nvPr>
            <p:ph type="body" sz="half" idx="2"/>
          </p:nvPr>
        </p:nvSpPr>
        <p:spPr>
          <a:xfrm>
            <a:off x="323528" y="362428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Tree>
    <p:extLst>
      <p:ext uri="{BB962C8B-B14F-4D97-AF65-F5344CB8AC3E}">
        <p14:creationId xmlns:p14="http://schemas.microsoft.com/office/powerpoint/2010/main" val="2163644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hteck 10"/>
          <p:cNvSpPr/>
          <p:nvPr/>
        </p:nvSpPr>
        <p:spPr>
          <a:xfrm>
            <a:off x="107950" y="123825"/>
            <a:ext cx="8064500" cy="4895850"/>
          </a:xfrm>
          <a:prstGeom prst="rect">
            <a:avLst/>
          </a:prstGeom>
          <a:solidFill>
            <a:srgbClr val="EDF2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latin typeface="UB Scala Sans" panose="02000503050000020003" pitchFamily="2" charset="0"/>
            </a:endParaRPr>
          </a:p>
        </p:txBody>
      </p:sp>
      <p:sp>
        <p:nvSpPr>
          <p:cNvPr id="1027" name="Rectangle 2"/>
          <p:cNvSpPr>
            <a:spLocks noGrp="1" noChangeArrowheads="1"/>
          </p:cNvSpPr>
          <p:nvPr>
            <p:ph type="title"/>
          </p:nvPr>
        </p:nvSpPr>
        <p:spPr bwMode="auto">
          <a:xfrm>
            <a:off x="539750" y="857250"/>
            <a:ext cx="73453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Klicken Sie, um das Titelformat</a:t>
            </a:r>
            <a:br>
              <a:rPr lang="de-DE" altLang="de-DE"/>
            </a:br>
            <a:r>
              <a:rPr lang="de-DE" altLang="de-DE"/>
              <a:t>zu bearbeiten</a:t>
            </a:r>
          </a:p>
        </p:txBody>
      </p:sp>
      <p:sp>
        <p:nvSpPr>
          <p:cNvPr id="1028" name="Rectangle 3"/>
          <p:cNvSpPr>
            <a:spLocks noGrp="1" noChangeArrowheads="1"/>
          </p:cNvSpPr>
          <p:nvPr>
            <p:ph type="body" idx="1"/>
          </p:nvPr>
        </p:nvSpPr>
        <p:spPr bwMode="auto">
          <a:xfrm>
            <a:off x="539750" y="1943100"/>
            <a:ext cx="734536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2" name="Rectangle 23"/>
          <p:cNvSpPr>
            <a:spLocks noChangeArrowheads="1"/>
          </p:cNvSpPr>
          <p:nvPr/>
        </p:nvSpPr>
        <p:spPr bwMode="auto">
          <a:xfrm>
            <a:off x="7105650" y="4776788"/>
            <a:ext cx="10668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r>
              <a:rPr lang="de-DE" altLang="de-DE" sz="900" dirty="0">
                <a:solidFill>
                  <a:srgbClr val="00407A"/>
                </a:solidFill>
                <a:latin typeface="UB Scala Sans" panose="02000503050000020003" pitchFamily="2" charset="0"/>
              </a:rPr>
              <a:t>S. </a:t>
            </a:r>
            <a:fld id="{8CBF98A5-3BF8-4B29-91CD-2E25AF79D350}" type="slidenum">
              <a:rPr lang="de-DE" altLang="de-DE" sz="900">
                <a:solidFill>
                  <a:srgbClr val="00407A"/>
                </a:solidFill>
                <a:latin typeface="UB Scala Sans" panose="02000503050000020003" pitchFamily="2" charset="0"/>
              </a:rPr>
              <a:pPr algn="r" eaLnBrk="1" hangingPunct="1"/>
              <a:t>‹Nr.›</a:t>
            </a:fld>
            <a:endParaRPr lang="de-DE" altLang="de-DE" sz="900" dirty="0">
              <a:solidFill>
                <a:srgbClr val="00407A"/>
              </a:solidFill>
              <a:latin typeface="UB Scala Sans" panose="02000503050000020003" pitchFamily="2" charset="0"/>
            </a:endParaRPr>
          </a:p>
        </p:txBody>
      </p:sp>
      <p:pic>
        <p:nvPicPr>
          <p:cNvPr id="3" name="Grafik 109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47050" y="123825"/>
            <a:ext cx="9001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AutoShape 8"/>
          <p:cNvSpPr>
            <a:spLocks noChangeAspect="1" noChangeArrowheads="1"/>
          </p:cNvSpPr>
          <p:nvPr/>
        </p:nvSpPr>
        <p:spPr bwMode="auto">
          <a:xfrm>
            <a:off x="8172450" y="123825"/>
            <a:ext cx="8493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de-DE" altLang="de-DE">
              <a:latin typeface="UB Scala Sans" panose="02000503050000020003" pitchFamily="2" charset="0"/>
            </a:endParaRPr>
          </a:p>
        </p:txBody>
      </p:sp>
      <p:grpSp>
        <p:nvGrpSpPr>
          <p:cNvPr id="37" name="Gruppieren 36">
            <a:extLst>
              <a:ext uri="{FF2B5EF4-FFF2-40B4-BE49-F238E27FC236}">
                <a16:creationId xmlns:a16="http://schemas.microsoft.com/office/drawing/2014/main" id="{78276AAE-AD57-6F2E-B88D-A1E446CCB068}"/>
              </a:ext>
            </a:extLst>
          </p:cNvPr>
          <p:cNvGrpSpPr/>
          <p:nvPr userDrawn="1"/>
        </p:nvGrpSpPr>
        <p:grpSpPr>
          <a:xfrm>
            <a:off x="-5725144" y="-3"/>
            <a:ext cx="5664184" cy="5884121"/>
            <a:chOff x="-13737602" y="-3"/>
            <a:chExt cx="13676642" cy="22914052"/>
          </a:xfrm>
        </p:grpSpPr>
        <p:sp>
          <p:nvSpPr>
            <p:cNvPr id="9" name="Rechteck 8">
              <a:extLst>
                <a:ext uri="{FF2B5EF4-FFF2-40B4-BE49-F238E27FC236}">
                  <a16:creationId xmlns:a16="http://schemas.microsoft.com/office/drawing/2014/main" id="{39F114AD-3C00-DC93-AB96-8AA7D312198F}"/>
                </a:ext>
              </a:extLst>
            </p:cNvPr>
            <p:cNvSpPr/>
            <p:nvPr userDrawn="1"/>
          </p:nvSpPr>
          <p:spPr>
            <a:xfrm>
              <a:off x="-2692453" y="-3"/>
              <a:ext cx="2631493" cy="2858195"/>
            </a:xfrm>
            <a:prstGeom prst="rect">
              <a:avLst/>
            </a:prstGeom>
            <a:solidFill>
              <a:srgbClr val="00457D"/>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#00457d</a:t>
              </a:r>
            </a:p>
          </p:txBody>
        </p:sp>
        <p:sp>
          <p:nvSpPr>
            <p:cNvPr id="10" name="Rechteck 9">
              <a:extLst>
                <a:ext uri="{FF2B5EF4-FFF2-40B4-BE49-F238E27FC236}">
                  <a16:creationId xmlns:a16="http://schemas.microsoft.com/office/drawing/2014/main" id="{71F213B6-A5AF-13B1-C998-671B8004749D}"/>
                </a:ext>
              </a:extLst>
            </p:cNvPr>
            <p:cNvSpPr/>
            <p:nvPr userDrawn="1"/>
          </p:nvSpPr>
          <p:spPr>
            <a:xfrm>
              <a:off x="-2692453" y="3225459"/>
              <a:ext cx="2631493" cy="2858195"/>
            </a:xfrm>
            <a:prstGeom prst="rect">
              <a:avLst/>
            </a:prstGeom>
            <a:solidFill>
              <a:srgbClr val="FFD300"/>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#ffd300</a:t>
              </a:r>
            </a:p>
          </p:txBody>
        </p:sp>
        <p:sp>
          <p:nvSpPr>
            <p:cNvPr id="12" name="Rechteck 11">
              <a:extLst>
                <a:ext uri="{FF2B5EF4-FFF2-40B4-BE49-F238E27FC236}">
                  <a16:creationId xmlns:a16="http://schemas.microsoft.com/office/drawing/2014/main" id="{34C84E7A-AA8E-79AE-595A-CD28D4F634B6}"/>
                </a:ext>
              </a:extLst>
            </p:cNvPr>
            <p:cNvSpPr/>
            <p:nvPr userDrawn="1"/>
          </p:nvSpPr>
          <p:spPr>
            <a:xfrm>
              <a:off x="-2692453" y="6685292"/>
              <a:ext cx="2631493" cy="2858195"/>
            </a:xfrm>
            <a:prstGeom prst="rect">
              <a:avLst/>
            </a:prstGeom>
            <a:solidFill>
              <a:srgbClr val="E6444F"/>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#e6444f</a:t>
              </a:r>
            </a:p>
          </p:txBody>
        </p:sp>
        <p:sp>
          <p:nvSpPr>
            <p:cNvPr id="13" name="Rechteck 12">
              <a:extLst>
                <a:ext uri="{FF2B5EF4-FFF2-40B4-BE49-F238E27FC236}">
                  <a16:creationId xmlns:a16="http://schemas.microsoft.com/office/drawing/2014/main" id="{8488E369-7987-82A8-FDD8-15DE15984382}"/>
                </a:ext>
              </a:extLst>
            </p:cNvPr>
            <p:cNvSpPr/>
            <p:nvPr userDrawn="1"/>
          </p:nvSpPr>
          <p:spPr>
            <a:xfrm>
              <a:off x="-2692457" y="9910754"/>
              <a:ext cx="2631493" cy="2858195"/>
            </a:xfrm>
            <a:prstGeom prst="rect">
              <a:avLst/>
            </a:prstGeom>
            <a:solidFill>
              <a:srgbClr val="97BF0D"/>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#97bf0d</a:t>
              </a:r>
            </a:p>
          </p:txBody>
        </p:sp>
        <p:sp>
          <p:nvSpPr>
            <p:cNvPr id="14" name="Rechteck 13">
              <a:extLst>
                <a:ext uri="{FF2B5EF4-FFF2-40B4-BE49-F238E27FC236}">
                  <a16:creationId xmlns:a16="http://schemas.microsoft.com/office/drawing/2014/main" id="{C0EBC0CC-52CA-8C2A-C055-91EC2215B607}"/>
                </a:ext>
              </a:extLst>
            </p:cNvPr>
            <p:cNvSpPr/>
            <p:nvPr userDrawn="1"/>
          </p:nvSpPr>
          <p:spPr>
            <a:xfrm>
              <a:off x="-2692457" y="13370564"/>
              <a:ext cx="2631493" cy="2858195"/>
            </a:xfrm>
            <a:prstGeom prst="rect">
              <a:avLst/>
            </a:prstGeom>
            <a:solidFill>
              <a:srgbClr val="878783"/>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#878783</a:t>
              </a:r>
            </a:p>
          </p:txBody>
        </p:sp>
        <p:sp>
          <p:nvSpPr>
            <p:cNvPr id="15" name="Rechteck 14">
              <a:extLst>
                <a:ext uri="{FF2B5EF4-FFF2-40B4-BE49-F238E27FC236}">
                  <a16:creationId xmlns:a16="http://schemas.microsoft.com/office/drawing/2014/main" id="{74140004-CA68-3720-453B-3C0CB47A168A}"/>
                </a:ext>
              </a:extLst>
            </p:cNvPr>
            <p:cNvSpPr/>
            <p:nvPr userDrawn="1"/>
          </p:nvSpPr>
          <p:spPr>
            <a:xfrm>
              <a:off x="-5453733" y="-3"/>
              <a:ext cx="2631493" cy="2858195"/>
            </a:xfrm>
            <a:prstGeom prst="rect">
              <a:avLst/>
            </a:prstGeom>
            <a:solidFill>
              <a:srgbClr val="336A97"/>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#336a97</a:t>
              </a:r>
            </a:p>
          </p:txBody>
        </p:sp>
        <p:sp>
          <p:nvSpPr>
            <p:cNvPr id="16" name="Rechteck 15">
              <a:extLst>
                <a:ext uri="{FF2B5EF4-FFF2-40B4-BE49-F238E27FC236}">
                  <a16:creationId xmlns:a16="http://schemas.microsoft.com/office/drawing/2014/main" id="{D8FE8F7D-2C26-1A6C-02B2-4530443F4694}"/>
                </a:ext>
              </a:extLst>
            </p:cNvPr>
            <p:cNvSpPr/>
            <p:nvPr userDrawn="1"/>
          </p:nvSpPr>
          <p:spPr>
            <a:xfrm>
              <a:off x="-5453733" y="3225459"/>
              <a:ext cx="2631493" cy="2858195"/>
            </a:xfrm>
            <a:prstGeom prst="rect">
              <a:avLst/>
            </a:prstGeom>
            <a:solidFill>
              <a:srgbClr val="FFDC33"/>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#ffdc33</a:t>
              </a:r>
            </a:p>
          </p:txBody>
        </p:sp>
        <p:sp>
          <p:nvSpPr>
            <p:cNvPr id="17" name="Rechteck 16">
              <a:extLst>
                <a:ext uri="{FF2B5EF4-FFF2-40B4-BE49-F238E27FC236}">
                  <a16:creationId xmlns:a16="http://schemas.microsoft.com/office/drawing/2014/main" id="{FE4F1879-E863-B1A4-D426-A27060C234EB}"/>
                </a:ext>
              </a:extLst>
            </p:cNvPr>
            <p:cNvSpPr/>
            <p:nvPr userDrawn="1"/>
          </p:nvSpPr>
          <p:spPr>
            <a:xfrm>
              <a:off x="-5453733" y="6685292"/>
              <a:ext cx="2631493" cy="2858195"/>
            </a:xfrm>
            <a:prstGeom prst="rect">
              <a:avLst/>
            </a:prstGeom>
            <a:solidFill>
              <a:srgbClr val="EB6972"/>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#eb6972</a:t>
              </a:r>
            </a:p>
          </p:txBody>
        </p:sp>
        <p:sp>
          <p:nvSpPr>
            <p:cNvPr id="18" name="Rechteck 17">
              <a:extLst>
                <a:ext uri="{FF2B5EF4-FFF2-40B4-BE49-F238E27FC236}">
                  <a16:creationId xmlns:a16="http://schemas.microsoft.com/office/drawing/2014/main" id="{0F60A2D9-4B76-D9BA-4D8D-0C2F1FDE90B5}"/>
                </a:ext>
              </a:extLst>
            </p:cNvPr>
            <p:cNvSpPr/>
            <p:nvPr userDrawn="1"/>
          </p:nvSpPr>
          <p:spPr>
            <a:xfrm>
              <a:off x="-5453737" y="9910754"/>
              <a:ext cx="2631493" cy="2858195"/>
            </a:xfrm>
            <a:prstGeom prst="rect">
              <a:avLst/>
            </a:prstGeom>
            <a:solidFill>
              <a:srgbClr val="ACCC3D"/>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#accc3d</a:t>
              </a:r>
            </a:p>
          </p:txBody>
        </p:sp>
        <p:sp>
          <p:nvSpPr>
            <p:cNvPr id="19" name="Rechteck 18">
              <a:extLst>
                <a:ext uri="{FF2B5EF4-FFF2-40B4-BE49-F238E27FC236}">
                  <a16:creationId xmlns:a16="http://schemas.microsoft.com/office/drawing/2014/main" id="{51F267CA-B82A-63E4-F6A9-200FF7D0EA6E}"/>
                </a:ext>
              </a:extLst>
            </p:cNvPr>
            <p:cNvSpPr/>
            <p:nvPr userDrawn="1"/>
          </p:nvSpPr>
          <p:spPr>
            <a:xfrm>
              <a:off x="-5453737" y="13370564"/>
              <a:ext cx="2631493" cy="2858195"/>
            </a:xfrm>
            <a:prstGeom prst="rect">
              <a:avLst/>
            </a:prstGeom>
            <a:solidFill>
              <a:srgbClr val="9F9F9C"/>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#9f9f9c</a:t>
              </a:r>
            </a:p>
          </p:txBody>
        </p:sp>
        <p:sp>
          <p:nvSpPr>
            <p:cNvPr id="20" name="Rechteck 19">
              <a:extLst>
                <a:ext uri="{FF2B5EF4-FFF2-40B4-BE49-F238E27FC236}">
                  <a16:creationId xmlns:a16="http://schemas.microsoft.com/office/drawing/2014/main" id="{3EE6E4F5-64F9-99DB-AE26-C82774C65A71}"/>
                </a:ext>
              </a:extLst>
            </p:cNvPr>
            <p:cNvSpPr/>
            <p:nvPr userDrawn="1"/>
          </p:nvSpPr>
          <p:spPr>
            <a:xfrm>
              <a:off x="-8215013" y="-3"/>
              <a:ext cx="2631493" cy="2858195"/>
            </a:xfrm>
            <a:prstGeom prst="rect">
              <a:avLst/>
            </a:prstGeom>
            <a:solidFill>
              <a:srgbClr val="6690B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#6690b1</a:t>
              </a:r>
            </a:p>
          </p:txBody>
        </p:sp>
        <p:sp>
          <p:nvSpPr>
            <p:cNvPr id="21" name="Rechteck 20">
              <a:extLst>
                <a:ext uri="{FF2B5EF4-FFF2-40B4-BE49-F238E27FC236}">
                  <a16:creationId xmlns:a16="http://schemas.microsoft.com/office/drawing/2014/main" id="{0DD98615-4A10-45E4-AE16-FF6DB9D4EBF1}"/>
                </a:ext>
              </a:extLst>
            </p:cNvPr>
            <p:cNvSpPr/>
            <p:nvPr userDrawn="1"/>
          </p:nvSpPr>
          <p:spPr>
            <a:xfrm>
              <a:off x="-10976293" y="-3"/>
              <a:ext cx="2631493" cy="2858195"/>
            </a:xfrm>
            <a:prstGeom prst="rect">
              <a:avLst/>
            </a:prstGeom>
            <a:solidFill>
              <a:srgbClr val="99B5CB"/>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#99b5cb</a:t>
              </a:r>
            </a:p>
          </p:txBody>
        </p:sp>
        <p:sp>
          <p:nvSpPr>
            <p:cNvPr id="22" name="Rechteck 21">
              <a:extLst>
                <a:ext uri="{FF2B5EF4-FFF2-40B4-BE49-F238E27FC236}">
                  <a16:creationId xmlns:a16="http://schemas.microsoft.com/office/drawing/2014/main" id="{3F28E766-4629-CFFF-AAFF-8024B018D96D}"/>
                </a:ext>
              </a:extLst>
            </p:cNvPr>
            <p:cNvSpPr/>
            <p:nvPr userDrawn="1"/>
          </p:nvSpPr>
          <p:spPr>
            <a:xfrm>
              <a:off x="-13737574" y="-3"/>
              <a:ext cx="2631493" cy="2858195"/>
            </a:xfrm>
            <a:prstGeom prst="rect">
              <a:avLst/>
            </a:prstGeom>
            <a:solidFill>
              <a:srgbClr val="CCDAE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#ccdae5</a:t>
              </a:r>
            </a:p>
          </p:txBody>
        </p:sp>
        <p:sp>
          <p:nvSpPr>
            <p:cNvPr id="23" name="Rechteck 22">
              <a:extLst>
                <a:ext uri="{FF2B5EF4-FFF2-40B4-BE49-F238E27FC236}">
                  <a16:creationId xmlns:a16="http://schemas.microsoft.com/office/drawing/2014/main" id="{813B16CD-12D2-317B-C2B6-8480F901BB78}"/>
                </a:ext>
              </a:extLst>
            </p:cNvPr>
            <p:cNvSpPr/>
            <p:nvPr userDrawn="1"/>
          </p:nvSpPr>
          <p:spPr>
            <a:xfrm>
              <a:off x="-8215017" y="3225459"/>
              <a:ext cx="2631493" cy="2858195"/>
            </a:xfrm>
            <a:prstGeom prst="rect">
              <a:avLst/>
            </a:prstGeom>
            <a:solidFill>
              <a:srgbClr val="FFE566"/>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#ffe566</a:t>
              </a:r>
            </a:p>
          </p:txBody>
        </p:sp>
        <p:sp>
          <p:nvSpPr>
            <p:cNvPr id="24" name="Rechteck 23">
              <a:extLst>
                <a:ext uri="{FF2B5EF4-FFF2-40B4-BE49-F238E27FC236}">
                  <a16:creationId xmlns:a16="http://schemas.microsoft.com/office/drawing/2014/main" id="{12AB7D23-E618-CE4B-6DE5-7317F20767C6}"/>
                </a:ext>
              </a:extLst>
            </p:cNvPr>
            <p:cNvSpPr/>
            <p:nvPr userDrawn="1"/>
          </p:nvSpPr>
          <p:spPr>
            <a:xfrm>
              <a:off x="-10976301" y="3225459"/>
              <a:ext cx="2631493" cy="2858195"/>
            </a:xfrm>
            <a:prstGeom prst="rect">
              <a:avLst/>
            </a:prstGeom>
            <a:solidFill>
              <a:srgbClr val="FFED99"/>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#ffed99</a:t>
              </a:r>
            </a:p>
          </p:txBody>
        </p:sp>
        <p:sp>
          <p:nvSpPr>
            <p:cNvPr id="25" name="Rechteck 24">
              <a:extLst>
                <a:ext uri="{FF2B5EF4-FFF2-40B4-BE49-F238E27FC236}">
                  <a16:creationId xmlns:a16="http://schemas.microsoft.com/office/drawing/2014/main" id="{FC3D381F-21C1-D9C8-8DFA-FEB6F5321805}"/>
                </a:ext>
              </a:extLst>
            </p:cNvPr>
            <p:cNvSpPr/>
            <p:nvPr userDrawn="1"/>
          </p:nvSpPr>
          <p:spPr>
            <a:xfrm>
              <a:off x="-13737586" y="3225459"/>
              <a:ext cx="2631493" cy="2858195"/>
            </a:xfrm>
            <a:prstGeom prst="rect">
              <a:avLst/>
            </a:prstGeom>
            <a:solidFill>
              <a:srgbClr val="FFF6CC"/>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#fff6cc</a:t>
              </a:r>
            </a:p>
          </p:txBody>
        </p:sp>
        <p:sp>
          <p:nvSpPr>
            <p:cNvPr id="26" name="Rechteck 25">
              <a:extLst>
                <a:ext uri="{FF2B5EF4-FFF2-40B4-BE49-F238E27FC236}">
                  <a16:creationId xmlns:a16="http://schemas.microsoft.com/office/drawing/2014/main" id="{0E92CD52-C5F9-1721-8763-FCAA0F57775C}"/>
                </a:ext>
              </a:extLst>
            </p:cNvPr>
            <p:cNvSpPr/>
            <p:nvPr userDrawn="1"/>
          </p:nvSpPr>
          <p:spPr>
            <a:xfrm>
              <a:off x="-8215021" y="6685292"/>
              <a:ext cx="2631493" cy="2858195"/>
            </a:xfrm>
            <a:prstGeom prst="rect">
              <a:avLst/>
            </a:prstGeom>
            <a:solidFill>
              <a:srgbClr val="F08F9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#f08f95</a:t>
              </a:r>
            </a:p>
          </p:txBody>
        </p:sp>
        <p:sp>
          <p:nvSpPr>
            <p:cNvPr id="27" name="Rechteck 26">
              <a:extLst>
                <a:ext uri="{FF2B5EF4-FFF2-40B4-BE49-F238E27FC236}">
                  <a16:creationId xmlns:a16="http://schemas.microsoft.com/office/drawing/2014/main" id="{AF027F1D-79EA-62D2-CA2F-B5A701958E40}"/>
                </a:ext>
              </a:extLst>
            </p:cNvPr>
            <p:cNvSpPr/>
            <p:nvPr userDrawn="1"/>
          </p:nvSpPr>
          <p:spPr>
            <a:xfrm>
              <a:off x="-10976310" y="6685292"/>
              <a:ext cx="2631493" cy="2858195"/>
            </a:xfrm>
            <a:prstGeom prst="rect">
              <a:avLst/>
            </a:prstGeom>
            <a:solidFill>
              <a:srgbClr val="F5B4B8"/>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#f5b4b8</a:t>
              </a:r>
            </a:p>
          </p:txBody>
        </p:sp>
        <p:sp>
          <p:nvSpPr>
            <p:cNvPr id="28" name="Rechteck 27">
              <a:extLst>
                <a:ext uri="{FF2B5EF4-FFF2-40B4-BE49-F238E27FC236}">
                  <a16:creationId xmlns:a16="http://schemas.microsoft.com/office/drawing/2014/main" id="{64560330-73D4-F4F4-17AD-6B15722017FF}"/>
                </a:ext>
              </a:extLst>
            </p:cNvPr>
            <p:cNvSpPr/>
            <p:nvPr userDrawn="1"/>
          </p:nvSpPr>
          <p:spPr>
            <a:xfrm>
              <a:off x="-13737598" y="6685292"/>
              <a:ext cx="2631493" cy="2858195"/>
            </a:xfrm>
            <a:prstGeom prst="rect">
              <a:avLst/>
            </a:prstGeom>
            <a:solidFill>
              <a:srgbClr val="FADADC"/>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#fadadc</a:t>
              </a:r>
            </a:p>
          </p:txBody>
        </p:sp>
        <p:sp>
          <p:nvSpPr>
            <p:cNvPr id="29" name="Rechteck 28">
              <a:extLst>
                <a:ext uri="{FF2B5EF4-FFF2-40B4-BE49-F238E27FC236}">
                  <a16:creationId xmlns:a16="http://schemas.microsoft.com/office/drawing/2014/main" id="{7E93BD6F-916F-CCC1-827C-7E9AB194D4CA}"/>
                </a:ext>
              </a:extLst>
            </p:cNvPr>
            <p:cNvSpPr/>
            <p:nvPr userDrawn="1"/>
          </p:nvSpPr>
          <p:spPr>
            <a:xfrm>
              <a:off x="-8215021" y="9910754"/>
              <a:ext cx="2631493" cy="2858195"/>
            </a:xfrm>
            <a:prstGeom prst="rect">
              <a:avLst/>
            </a:prstGeom>
            <a:solidFill>
              <a:srgbClr val="C1D86E"/>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#c1d86e</a:t>
              </a:r>
            </a:p>
          </p:txBody>
        </p:sp>
        <p:sp>
          <p:nvSpPr>
            <p:cNvPr id="30" name="Rechteck 29">
              <a:extLst>
                <a:ext uri="{FF2B5EF4-FFF2-40B4-BE49-F238E27FC236}">
                  <a16:creationId xmlns:a16="http://schemas.microsoft.com/office/drawing/2014/main" id="{73683D78-D2E7-FF10-60A7-732410FFD887}"/>
                </a:ext>
              </a:extLst>
            </p:cNvPr>
            <p:cNvSpPr/>
            <p:nvPr userDrawn="1"/>
          </p:nvSpPr>
          <p:spPr>
            <a:xfrm>
              <a:off x="-10976306" y="9910754"/>
              <a:ext cx="2631493" cy="2858195"/>
            </a:xfrm>
            <a:prstGeom prst="rect">
              <a:avLst/>
            </a:prstGeom>
            <a:solidFill>
              <a:srgbClr val="D5E59E"/>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#d5e59e</a:t>
              </a:r>
            </a:p>
          </p:txBody>
        </p:sp>
        <p:sp>
          <p:nvSpPr>
            <p:cNvPr id="31" name="Rechteck 30">
              <a:extLst>
                <a:ext uri="{FF2B5EF4-FFF2-40B4-BE49-F238E27FC236}">
                  <a16:creationId xmlns:a16="http://schemas.microsoft.com/office/drawing/2014/main" id="{C05ACE1C-696F-0741-51E2-40C5FF8974B1}"/>
                </a:ext>
              </a:extLst>
            </p:cNvPr>
            <p:cNvSpPr/>
            <p:nvPr userDrawn="1"/>
          </p:nvSpPr>
          <p:spPr>
            <a:xfrm>
              <a:off x="-13737590" y="9910754"/>
              <a:ext cx="2631493" cy="2858195"/>
            </a:xfrm>
            <a:prstGeom prst="rect">
              <a:avLst/>
            </a:prstGeom>
            <a:solidFill>
              <a:srgbClr val="EAF2CF"/>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#eaf2cf</a:t>
              </a:r>
            </a:p>
          </p:txBody>
        </p:sp>
        <p:sp>
          <p:nvSpPr>
            <p:cNvPr id="32" name="Rechteck 31">
              <a:extLst>
                <a:ext uri="{FF2B5EF4-FFF2-40B4-BE49-F238E27FC236}">
                  <a16:creationId xmlns:a16="http://schemas.microsoft.com/office/drawing/2014/main" id="{74E0D67F-1AD4-BF5E-4B08-78EE36A89208}"/>
                </a:ext>
              </a:extLst>
            </p:cNvPr>
            <p:cNvSpPr/>
            <p:nvPr userDrawn="1"/>
          </p:nvSpPr>
          <p:spPr>
            <a:xfrm>
              <a:off x="-8215025" y="13370564"/>
              <a:ext cx="2631493" cy="2858195"/>
            </a:xfrm>
            <a:prstGeom prst="rect">
              <a:avLst/>
            </a:prstGeom>
            <a:solidFill>
              <a:srgbClr val="B7B7B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#b7b7b5</a:t>
              </a:r>
            </a:p>
          </p:txBody>
        </p:sp>
        <p:sp>
          <p:nvSpPr>
            <p:cNvPr id="33" name="Rechteck 32">
              <a:extLst>
                <a:ext uri="{FF2B5EF4-FFF2-40B4-BE49-F238E27FC236}">
                  <a16:creationId xmlns:a16="http://schemas.microsoft.com/office/drawing/2014/main" id="{55798159-E4A4-2EB0-5F82-7904867BCC55}"/>
                </a:ext>
              </a:extLst>
            </p:cNvPr>
            <p:cNvSpPr/>
            <p:nvPr userDrawn="1"/>
          </p:nvSpPr>
          <p:spPr>
            <a:xfrm>
              <a:off x="-10976314" y="13370564"/>
              <a:ext cx="2631493" cy="2858195"/>
            </a:xfrm>
            <a:prstGeom prst="rect">
              <a:avLst/>
            </a:prstGeom>
            <a:solidFill>
              <a:srgbClr val="CFCFCE"/>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#cfcfce</a:t>
              </a:r>
            </a:p>
          </p:txBody>
        </p:sp>
        <p:sp>
          <p:nvSpPr>
            <p:cNvPr id="34" name="Rechteck 33">
              <a:extLst>
                <a:ext uri="{FF2B5EF4-FFF2-40B4-BE49-F238E27FC236}">
                  <a16:creationId xmlns:a16="http://schemas.microsoft.com/office/drawing/2014/main" id="{EBD07C37-F5DF-E925-17C6-36ED0568FEFB}"/>
                </a:ext>
              </a:extLst>
            </p:cNvPr>
            <p:cNvSpPr/>
            <p:nvPr userDrawn="1"/>
          </p:nvSpPr>
          <p:spPr>
            <a:xfrm>
              <a:off x="-13737602" y="13370564"/>
              <a:ext cx="2631493" cy="2858195"/>
            </a:xfrm>
            <a:prstGeom prst="rect">
              <a:avLst/>
            </a:prstGeom>
            <a:solidFill>
              <a:srgbClr val="E7E7E6"/>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#e7e7e6</a:t>
              </a:r>
            </a:p>
          </p:txBody>
        </p:sp>
        <p:sp>
          <p:nvSpPr>
            <p:cNvPr id="35" name="Rechteck 34">
              <a:extLst>
                <a:ext uri="{FF2B5EF4-FFF2-40B4-BE49-F238E27FC236}">
                  <a16:creationId xmlns:a16="http://schemas.microsoft.com/office/drawing/2014/main" id="{A3ECF040-1963-679D-E86F-8CB2F2AB5D4C}"/>
                </a:ext>
              </a:extLst>
            </p:cNvPr>
            <p:cNvSpPr/>
            <p:nvPr userDrawn="1"/>
          </p:nvSpPr>
          <p:spPr>
            <a:xfrm>
              <a:off x="-2697438" y="16713214"/>
              <a:ext cx="2631493" cy="2858195"/>
            </a:xfrm>
            <a:prstGeom prst="rect">
              <a:avLst/>
            </a:prstGeom>
            <a:solidFill>
              <a:srgbClr val="FFFFFF"/>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#FFFFFF</a:t>
              </a:r>
            </a:p>
          </p:txBody>
        </p:sp>
        <p:sp>
          <p:nvSpPr>
            <p:cNvPr id="36" name="Rechteck 35">
              <a:extLst>
                <a:ext uri="{FF2B5EF4-FFF2-40B4-BE49-F238E27FC236}">
                  <a16:creationId xmlns:a16="http://schemas.microsoft.com/office/drawing/2014/main" id="{7DB16DD8-0110-EBD0-932A-3916F42C0FA3}"/>
                </a:ext>
              </a:extLst>
            </p:cNvPr>
            <p:cNvSpPr/>
            <p:nvPr userDrawn="1"/>
          </p:nvSpPr>
          <p:spPr>
            <a:xfrm>
              <a:off x="-2697438" y="20055854"/>
              <a:ext cx="2631493" cy="2858195"/>
            </a:xfrm>
            <a:prstGeom prst="rect">
              <a:avLst/>
            </a:prstGeom>
            <a:solidFill>
              <a:srgbClr val="000000"/>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#000000</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p:txStyles>
    <p:titleStyle>
      <a:lvl1pPr algn="l" rtl="0" eaLnBrk="1" fontAlgn="base" hangingPunct="1">
        <a:spcBef>
          <a:spcPct val="0"/>
        </a:spcBef>
        <a:spcAft>
          <a:spcPct val="0"/>
        </a:spcAft>
        <a:defRPr sz="2800">
          <a:solidFill>
            <a:srgbClr val="00407A"/>
          </a:solidFill>
          <a:latin typeface="UB Scala Sans" panose="02000503050000020003" pitchFamily="2"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p:titleStyle>
    <p:bodyStyle>
      <a:lvl1pPr marL="342900" indent="-342900" algn="l" rtl="0" eaLnBrk="1" fontAlgn="base" hangingPunct="1">
        <a:spcBef>
          <a:spcPct val="20000"/>
        </a:spcBef>
        <a:spcAft>
          <a:spcPct val="0"/>
        </a:spcAft>
        <a:buChar char="•"/>
        <a:defRPr sz="2200">
          <a:solidFill>
            <a:schemeClr val="tx1"/>
          </a:solidFill>
          <a:latin typeface="UB Scala Sans" panose="02000503050000020003" pitchFamily="2" charset="0"/>
          <a:ea typeface="+mn-ea"/>
          <a:cs typeface="+mn-cs"/>
        </a:defRPr>
      </a:lvl1pPr>
      <a:lvl2pPr marL="742950" indent="-285750" algn="l" rtl="0" eaLnBrk="1" fontAlgn="base" hangingPunct="1">
        <a:spcBef>
          <a:spcPct val="20000"/>
        </a:spcBef>
        <a:spcAft>
          <a:spcPct val="0"/>
        </a:spcAft>
        <a:buChar char="•"/>
        <a:defRPr sz="2000">
          <a:solidFill>
            <a:schemeClr val="tx1"/>
          </a:solidFill>
          <a:latin typeface="UB Scala Sans" panose="02000503050000020003" pitchFamily="2" charset="0"/>
        </a:defRPr>
      </a:lvl2pPr>
      <a:lvl3pPr marL="1143000" indent="-228600" algn="l" rtl="0" eaLnBrk="1" fontAlgn="base" hangingPunct="1">
        <a:spcBef>
          <a:spcPct val="20000"/>
        </a:spcBef>
        <a:spcAft>
          <a:spcPct val="0"/>
        </a:spcAft>
        <a:buFont typeface="Wingdings" panose="05000000000000000000" pitchFamily="2" charset="2"/>
        <a:buChar char="§"/>
        <a:defRPr>
          <a:solidFill>
            <a:schemeClr val="tx1"/>
          </a:solidFill>
          <a:latin typeface="UB Scala Sans" panose="02000503050000020003" pitchFamily="2" charset="0"/>
        </a:defRPr>
      </a:lvl3pPr>
      <a:lvl4pPr marL="1600200" indent="-228600" algn="l" rtl="0" eaLnBrk="1" fontAlgn="base" hangingPunct="1">
        <a:spcBef>
          <a:spcPct val="20000"/>
        </a:spcBef>
        <a:spcAft>
          <a:spcPct val="0"/>
        </a:spcAft>
        <a:buChar char="+"/>
        <a:defRPr sz="1600">
          <a:solidFill>
            <a:schemeClr val="tx1"/>
          </a:solidFill>
          <a:latin typeface="UB Scala Sans" panose="02000503050000020003" pitchFamily="2" charset="0"/>
        </a:defRPr>
      </a:lvl4pPr>
      <a:lvl5pPr marL="2057400" indent="-228600" algn="l" rtl="0" eaLnBrk="1" fontAlgn="base" hangingPunct="1">
        <a:spcBef>
          <a:spcPct val="20000"/>
        </a:spcBef>
        <a:spcAft>
          <a:spcPct val="0"/>
        </a:spcAft>
        <a:buChar char="–"/>
        <a:defRPr sz="1400">
          <a:solidFill>
            <a:schemeClr val="tx1"/>
          </a:solidFill>
          <a:latin typeface="UB Scala Sans" panose="02000503050000020003" pitchFamily="2"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539750" y="857250"/>
            <a:ext cx="73453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Klicken Sie, um das Titelformat</a:t>
            </a:r>
            <a:br>
              <a:rPr lang="de-DE" altLang="de-DE"/>
            </a:br>
            <a:r>
              <a:rPr lang="de-DE" altLang="de-DE"/>
              <a:t>zu bearbeiten</a:t>
            </a:r>
          </a:p>
        </p:txBody>
      </p:sp>
      <p:sp>
        <p:nvSpPr>
          <p:cNvPr id="1028" name="Rectangle 3"/>
          <p:cNvSpPr>
            <a:spLocks noGrp="1" noChangeArrowheads="1"/>
          </p:cNvSpPr>
          <p:nvPr>
            <p:ph type="body" idx="1"/>
          </p:nvPr>
        </p:nvSpPr>
        <p:spPr bwMode="auto">
          <a:xfrm>
            <a:off x="539750" y="1943100"/>
            <a:ext cx="734536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2" name="Rectangle 23"/>
          <p:cNvSpPr>
            <a:spLocks noChangeArrowheads="1"/>
          </p:cNvSpPr>
          <p:nvPr/>
        </p:nvSpPr>
        <p:spPr bwMode="auto">
          <a:xfrm>
            <a:off x="7105650" y="4776788"/>
            <a:ext cx="10668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eaLnBrk="1" hangingPunct="1"/>
            <a:r>
              <a:rPr lang="de-DE" altLang="de-DE" sz="900" dirty="0">
                <a:solidFill>
                  <a:srgbClr val="00407A"/>
                </a:solidFill>
                <a:latin typeface="UB Scala Sans" panose="02000503050000020003" pitchFamily="2" charset="0"/>
              </a:rPr>
              <a:t>S. </a:t>
            </a:r>
            <a:fld id="{8CBF98A5-3BF8-4B29-91CD-2E25AF79D350}" type="slidenum">
              <a:rPr lang="de-DE" altLang="de-DE" sz="900">
                <a:solidFill>
                  <a:srgbClr val="00407A"/>
                </a:solidFill>
                <a:latin typeface="UB Scala Sans" panose="02000503050000020003" pitchFamily="2" charset="0"/>
              </a:rPr>
              <a:pPr algn="r" eaLnBrk="1" hangingPunct="1"/>
              <a:t>‹Nr.›</a:t>
            </a:fld>
            <a:endParaRPr lang="de-DE" altLang="de-DE" sz="900" dirty="0">
              <a:solidFill>
                <a:srgbClr val="00407A"/>
              </a:solidFill>
              <a:latin typeface="UB Scala Sans" panose="02000503050000020003" pitchFamily="2" charset="0"/>
            </a:endParaRPr>
          </a:p>
        </p:txBody>
      </p:sp>
      <p:pic>
        <p:nvPicPr>
          <p:cNvPr id="3" name="Grafik 109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47050" y="123825"/>
            <a:ext cx="9001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AutoShape 8"/>
          <p:cNvSpPr>
            <a:spLocks noChangeAspect="1" noChangeArrowheads="1"/>
          </p:cNvSpPr>
          <p:nvPr/>
        </p:nvSpPr>
        <p:spPr bwMode="auto">
          <a:xfrm>
            <a:off x="8172450" y="123825"/>
            <a:ext cx="8493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de-DE" altLang="de-DE">
              <a:latin typeface="UB Scala Sans" panose="02000503050000020003" pitchFamily="2" charset="0"/>
            </a:endParaRPr>
          </a:p>
        </p:txBody>
      </p:sp>
      <p:grpSp>
        <p:nvGrpSpPr>
          <p:cNvPr id="37" name="Gruppieren 36">
            <a:extLst>
              <a:ext uri="{FF2B5EF4-FFF2-40B4-BE49-F238E27FC236}">
                <a16:creationId xmlns:a16="http://schemas.microsoft.com/office/drawing/2014/main" id="{78276AAE-AD57-6F2E-B88D-A1E446CCB068}"/>
              </a:ext>
            </a:extLst>
          </p:cNvPr>
          <p:cNvGrpSpPr/>
          <p:nvPr userDrawn="1"/>
        </p:nvGrpSpPr>
        <p:grpSpPr>
          <a:xfrm>
            <a:off x="-5725144" y="-3"/>
            <a:ext cx="5664184" cy="5884121"/>
            <a:chOff x="-13737602" y="-3"/>
            <a:chExt cx="13676642" cy="22914052"/>
          </a:xfrm>
        </p:grpSpPr>
        <p:sp>
          <p:nvSpPr>
            <p:cNvPr id="9" name="Rechteck 8">
              <a:extLst>
                <a:ext uri="{FF2B5EF4-FFF2-40B4-BE49-F238E27FC236}">
                  <a16:creationId xmlns:a16="http://schemas.microsoft.com/office/drawing/2014/main" id="{39F114AD-3C00-DC93-AB96-8AA7D312198F}"/>
                </a:ext>
              </a:extLst>
            </p:cNvPr>
            <p:cNvSpPr/>
            <p:nvPr userDrawn="1"/>
          </p:nvSpPr>
          <p:spPr>
            <a:xfrm>
              <a:off x="-2692453" y="-3"/>
              <a:ext cx="2631493" cy="2858195"/>
            </a:xfrm>
            <a:prstGeom prst="rect">
              <a:avLst/>
            </a:prstGeom>
            <a:solidFill>
              <a:srgbClr val="00457D"/>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#00457d</a:t>
              </a:r>
            </a:p>
          </p:txBody>
        </p:sp>
        <p:sp>
          <p:nvSpPr>
            <p:cNvPr id="10" name="Rechteck 9">
              <a:extLst>
                <a:ext uri="{FF2B5EF4-FFF2-40B4-BE49-F238E27FC236}">
                  <a16:creationId xmlns:a16="http://schemas.microsoft.com/office/drawing/2014/main" id="{71F213B6-A5AF-13B1-C998-671B8004749D}"/>
                </a:ext>
              </a:extLst>
            </p:cNvPr>
            <p:cNvSpPr/>
            <p:nvPr userDrawn="1"/>
          </p:nvSpPr>
          <p:spPr>
            <a:xfrm>
              <a:off x="-2692453" y="3225459"/>
              <a:ext cx="2631493" cy="2858195"/>
            </a:xfrm>
            <a:prstGeom prst="rect">
              <a:avLst/>
            </a:prstGeom>
            <a:solidFill>
              <a:srgbClr val="FFD300"/>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#ffd300</a:t>
              </a:r>
            </a:p>
          </p:txBody>
        </p:sp>
        <p:sp>
          <p:nvSpPr>
            <p:cNvPr id="12" name="Rechteck 11">
              <a:extLst>
                <a:ext uri="{FF2B5EF4-FFF2-40B4-BE49-F238E27FC236}">
                  <a16:creationId xmlns:a16="http://schemas.microsoft.com/office/drawing/2014/main" id="{34C84E7A-AA8E-79AE-595A-CD28D4F634B6}"/>
                </a:ext>
              </a:extLst>
            </p:cNvPr>
            <p:cNvSpPr/>
            <p:nvPr userDrawn="1"/>
          </p:nvSpPr>
          <p:spPr>
            <a:xfrm>
              <a:off x="-2692453" y="6685292"/>
              <a:ext cx="2631493" cy="2858195"/>
            </a:xfrm>
            <a:prstGeom prst="rect">
              <a:avLst/>
            </a:prstGeom>
            <a:solidFill>
              <a:srgbClr val="E6444F"/>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#e6444f</a:t>
              </a:r>
            </a:p>
          </p:txBody>
        </p:sp>
        <p:sp>
          <p:nvSpPr>
            <p:cNvPr id="13" name="Rechteck 12">
              <a:extLst>
                <a:ext uri="{FF2B5EF4-FFF2-40B4-BE49-F238E27FC236}">
                  <a16:creationId xmlns:a16="http://schemas.microsoft.com/office/drawing/2014/main" id="{8488E369-7987-82A8-FDD8-15DE15984382}"/>
                </a:ext>
              </a:extLst>
            </p:cNvPr>
            <p:cNvSpPr/>
            <p:nvPr userDrawn="1"/>
          </p:nvSpPr>
          <p:spPr>
            <a:xfrm>
              <a:off x="-2692457" y="9910754"/>
              <a:ext cx="2631493" cy="2858195"/>
            </a:xfrm>
            <a:prstGeom prst="rect">
              <a:avLst/>
            </a:prstGeom>
            <a:solidFill>
              <a:srgbClr val="97BF0D"/>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#97bf0d</a:t>
              </a:r>
            </a:p>
          </p:txBody>
        </p:sp>
        <p:sp>
          <p:nvSpPr>
            <p:cNvPr id="14" name="Rechteck 13">
              <a:extLst>
                <a:ext uri="{FF2B5EF4-FFF2-40B4-BE49-F238E27FC236}">
                  <a16:creationId xmlns:a16="http://schemas.microsoft.com/office/drawing/2014/main" id="{C0EBC0CC-52CA-8C2A-C055-91EC2215B607}"/>
                </a:ext>
              </a:extLst>
            </p:cNvPr>
            <p:cNvSpPr/>
            <p:nvPr userDrawn="1"/>
          </p:nvSpPr>
          <p:spPr>
            <a:xfrm>
              <a:off x="-2692457" y="13370564"/>
              <a:ext cx="2631493" cy="2858195"/>
            </a:xfrm>
            <a:prstGeom prst="rect">
              <a:avLst/>
            </a:prstGeom>
            <a:solidFill>
              <a:srgbClr val="878783"/>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#878783</a:t>
              </a:r>
            </a:p>
          </p:txBody>
        </p:sp>
        <p:sp>
          <p:nvSpPr>
            <p:cNvPr id="15" name="Rechteck 14">
              <a:extLst>
                <a:ext uri="{FF2B5EF4-FFF2-40B4-BE49-F238E27FC236}">
                  <a16:creationId xmlns:a16="http://schemas.microsoft.com/office/drawing/2014/main" id="{74140004-CA68-3720-453B-3C0CB47A168A}"/>
                </a:ext>
              </a:extLst>
            </p:cNvPr>
            <p:cNvSpPr/>
            <p:nvPr userDrawn="1"/>
          </p:nvSpPr>
          <p:spPr>
            <a:xfrm>
              <a:off x="-5453733" y="-3"/>
              <a:ext cx="2631493" cy="2858195"/>
            </a:xfrm>
            <a:prstGeom prst="rect">
              <a:avLst/>
            </a:prstGeom>
            <a:solidFill>
              <a:srgbClr val="336A97"/>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#336a97</a:t>
              </a:r>
            </a:p>
          </p:txBody>
        </p:sp>
        <p:sp>
          <p:nvSpPr>
            <p:cNvPr id="16" name="Rechteck 15">
              <a:extLst>
                <a:ext uri="{FF2B5EF4-FFF2-40B4-BE49-F238E27FC236}">
                  <a16:creationId xmlns:a16="http://schemas.microsoft.com/office/drawing/2014/main" id="{D8FE8F7D-2C26-1A6C-02B2-4530443F4694}"/>
                </a:ext>
              </a:extLst>
            </p:cNvPr>
            <p:cNvSpPr/>
            <p:nvPr userDrawn="1"/>
          </p:nvSpPr>
          <p:spPr>
            <a:xfrm>
              <a:off x="-5453733" y="3225459"/>
              <a:ext cx="2631493" cy="2858195"/>
            </a:xfrm>
            <a:prstGeom prst="rect">
              <a:avLst/>
            </a:prstGeom>
            <a:solidFill>
              <a:srgbClr val="FFDC33"/>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#ffdc33</a:t>
              </a:r>
            </a:p>
          </p:txBody>
        </p:sp>
        <p:sp>
          <p:nvSpPr>
            <p:cNvPr id="17" name="Rechteck 16">
              <a:extLst>
                <a:ext uri="{FF2B5EF4-FFF2-40B4-BE49-F238E27FC236}">
                  <a16:creationId xmlns:a16="http://schemas.microsoft.com/office/drawing/2014/main" id="{FE4F1879-E863-B1A4-D426-A27060C234EB}"/>
                </a:ext>
              </a:extLst>
            </p:cNvPr>
            <p:cNvSpPr/>
            <p:nvPr userDrawn="1"/>
          </p:nvSpPr>
          <p:spPr>
            <a:xfrm>
              <a:off x="-5453733" y="6685292"/>
              <a:ext cx="2631493" cy="2858195"/>
            </a:xfrm>
            <a:prstGeom prst="rect">
              <a:avLst/>
            </a:prstGeom>
            <a:solidFill>
              <a:srgbClr val="EB6972"/>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#eb6972</a:t>
              </a:r>
            </a:p>
          </p:txBody>
        </p:sp>
        <p:sp>
          <p:nvSpPr>
            <p:cNvPr id="18" name="Rechteck 17">
              <a:extLst>
                <a:ext uri="{FF2B5EF4-FFF2-40B4-BE49-F238E27FC236}">
                  <a16:creationId xmlns:a16="http://schemas.microsoft.com/office/drawing/2014/main" id="{0F60A2D9-4B76-D9BA-4D8D-0C2F1FDE90B5}"/>
                </a:ext>
              </a:extLst>
            </p:cNvPr>
            <p:cNvSpPr/>
            <p:nvPr userDrawn="1"/>
          </p:nvSpPr>
          <p:spPr>
            <a:xfrm>
              <a:off x="-5453737" y="9910754"/>
              <a:ext cx="2631493" cy="2858195"/>
            </a:xfrm>
            <a:prstGeom prst="rect">
              <a:avLst/>
            </a:prstGeom>
            <a:solidFill>
              <a:srgbClr val="ACCC3D"/>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#accc3d</a:t>
              </a:r>
            </a:p>
          </p:txBody>
        </p:sp>
        <p:sp>
          <p:nvSpPr>
            <p:cNvPr id="19" name="Rechteck 18">
              <a:extLst>
                <a:ext uri="{FF2B5EF4-FFF2-40B4-BE49-F238E27FC236}">
                  <a16:creationId xmlns:a16="http://schemas.microsoft.com/office/drawing/2014/main" id="{51F267CA-B82A-63E4-F6A9-200FF7D0EA6E}"/>
                </a:ext>
              </a:extLst>
            </p:cNvPr>
            <p:cNvSpPr/>
            <p:nvPr userDrawn="1"/>
          </p:nvSpPr>
          <p:spPr>
            <a:xfrm>
              <a:off x="-5453737" y="13370564"/>
              <a:ext cx="2631493" cy="2858195"/>
            </a:xfrm>
            <a:prstGeom prst="rect">
              <a:avLst/>
            </a:prstGeom>
            <a:solidFill>
              <a:srgbClr val="9F9F9C"/>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#9f9f9c</a:t>
              </a:r>
            </a:p>
          </p:txBody>
        </p:sp>
        <p:sp>
          <p:nvSpPr>
            <p:cNvPr id="20" name="Rechteck 19">
              <a:extLst>
                <a:ext uri="{FF2B5EF4-FFF2-40B4-BE49-F238E27FC236}">
                  <a16:creationId xmlns:a16="http://schemas.microsoft.com/office/drawing/2014/main" id="{3EE6E4F5-64F9-99DB-AE26-C82774C65A71}"/>
                </a:ext>
              </a:extLst>
            </p:cNvPr>
            <p:cNvSpPr/>
            <p:nvPr userDrawn="1"/>
          </p:nvSpPr>
          <p:spPr>
            <a:xfrm>
              <a:off x="-8215013" y="-3"/>
              <a:ext cx="2631493" cy="2858195"/>
            </a:xfrm>
            <a:prstGeom prst="rect">
              <a:avLst/>
            </a:prstGeom>
            <a:solidFill>
              <a:srgbClr val="6690B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#6690b1</a:t>
              </a:r>
            </a:p>
          </p:txBody>
        </p:sp>
        <p:sp>
          <p:nvSpPr>
            <p:cNvPr id="21" name="Rechteck 20">
              <a:extLst>
                <a:ext uri="{FF2B5EF4-FFF2-40B4-BE49-F238E27FC236}">
                  <a16:creationId xmlns:a16="http://schemas.microsoft.com/office/drawing/2014/main" id="{0DD98615-4A10-45E4-AE16-FF6DB9D4EBF1}"/>
                </a:ext>
              </a:extLst>
            </p:cNvPr>
            <p:cNvSpPr/>
            <p:nvPr userDrawn="1"/>
          </p:nvSpPr>
          <p:spPr>
            <a:xfrm>
              <a:off x="-10976293" y="-3"/>
              <a:ext cx="2631493" cy="2858195"/>
            </a:xfrm>
            <a:prstGeom prst="rect">
              <a:avLst/>
            </a:prstGeom>
            <a:solidFill>
              <a:srgbClr val="99B5CB"/>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#99b5cb</a:t>
              </a:r>
            </a:p>
          </p:txBody>
        </p:sp>
        <p:sp>
          <p:nvSpPr>
            <p:cNvPr id="22" name="Rechteck 21">
              <a:extLst>
                <a:ext uri="{FF2B5EF4-FFF2-40B4-BE49-F238E27FC236}">
                  <a16:creationId xmlns:a16="http://schemas.microsoft.com/office/drawing/2014/main" id="{3F28E766-4629-CFFF-AAFF-8024B018D96D}"/>
                </a:ext>
              </a:extLst>
            </p:cNvPr>
            <p:cNvSpPr/>
            <p:nvPr userDrawn="1"/>
          </p:nvSpPr>
          <p:spPr>
            <a:xfrm>
              <a:off x="-13737574" y="-3"/>
              <a:ext cx="2631493" cy="2858195"/>
            </a:xfrm>
            <a:prstGeom prst="rect">
              <a:avLst/>
            </a:prstGeom>
            <a:solidFill>
              <a:srgbClr val="CCDAE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#ccdae5</a:t>
              </a:r>
            </a:p>
          </p:txBody>
        </p:sp>
        <p:sp>
          <p:nvSpPr>
            <p:cNvPr id="23" name="Rechteck 22">
              <a:extLst>
                <a:ext uri="{FF2B5EF4-FFF2-40B4-BE49-F238E27FC236}">
                  <a16:creationId xmlns:a16="http://schemas.microsoft.com/office/drawing/2014/main" id="{813B16CD-12D2-317B-C2B6-8480F901BB78}"/>
                </a:ext>
              </a:extLst>
            </p:cNvPr>
            <p:cNvSpPr/>
            <p:nvPr userDrawn="1"/>
          </p:nvSpPr>
          <p:spPr>
            <a:xfrm>
              <a:off x="-8215017" y="3225459"/>
              <a:ext cx="2631493" cy="2858195"/>
            </a:xfrm>
            <a:prstGeom prst="rect">
              <a:avLst/>
            </a:prstGeom>
            <a:solidFill>
              <a:srgbClr val="FFE566"/>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#ffe566</a:t>
              </a:r>
            </a:p>
          </p:txBody>
        </p:sp>
        <p:sp>
          <p:nvSpPr>
            <p:cNvPr id="24" name="Rechteck 23">
              <a:extLst>
                <a:ext uri="{FF2B5EF4-FFF2-40B4-BE49-F238E27FC236}">
                  <a16:creationId xmlns:a16="http://schemas.microsoft.com/office/drawing/2014/main" id="{12AB7D23-E618-CE4B-6DE5-7317F20767C6}"/>
                </a:ext>
              </a:extLst>
            </p:cNvPr>
            <p:cNvSpPr/>
            <p:nvPr userDrawn="1"/>
          </p:nvSpPr>
          <p:spPr>
            <a:xfrm>
              <a:off x="-10976301" y="3225459"/>
              <a:ext cx="2631493" cy="2858195"/>
            </a:xfrm>
            <a:prstGeom prst="rect">
              <a:avLst/>
            </a:prstGeom>
            <a:solidFill>
              <a:srgbClr val="FFED99"/>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#ffed99</a:t>
              </a:r>
            </a:p>
          </p:txBody>
        </p:sp>
        <p:sp>
          <p:nvSpPr>
            <p:cNvPr id="25" name="Rechteck 24">
              <a:extLst>
                <a:ext uri="{FF2B5EF4-FFF2-40B4-BE49-F238E27FC236}">
                  <a16:creationId xmlns:a16="http://schemas.microsoft.com/office/drawing/2014/main" id="{FC3D381F-21C1-D9C8-8DFA-FEB6F5321805}"/>
                </a:ext>
              </a:extLst>
            </p:cNvPr>
            <p:cNvSpPr/>
            <p:nvPr userDrawn="1"/>
          </p:nvSpPr>
          <p:spPr>
            <a:xfrm>
              <a:off x="-13737586" y="3225459"/>
              <a:ext cx="2631493" cy="2858195"/>
            </a:xfrm>
            <a:prstGeom prst="rect">
              <a:avLst/>
            </a:prstGeom>
            <a:solidFill>
              <a:srgbClr val="FFF6CC"/>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#fff6cc</a:t>
              </a:r>
            </a:p>
          </p:txBody>
        </p:sp>
        <p:sp>
          <p:nvSpPr>
            <p:cNvPr id="26" name="Rechteck 25">
              <a:extLst>
                <a:ext uri="{FF2B5EF4-FFF2-40B4-BE49-F238E27FC236}">
                  <a16:creationId xmlns:a16="http://schemas.microsoft.com/office/drawing/2014/main" id="{0E92CD52-C5F9-1721-8763-FCAA0F57775C}"/>
                </a:ext>
              </a:extLst>
            </p:cNvPr>
            <p:cNvSpPr/>
            <p:nvPr userDrawn="1"/>
          </p:nvSpPr>
          <p:spPr>
            <a:xfrm>
              <a:off x="-8215021" y="6685292"/>
              <a:ext cx="2631493" cy="2858195"/>
            </a:xfrm>
            <a:prstGeom prst="rect">
              <a:avLst/>
            </a:prstGeom>
            <a:solidFill>
              <a:srgbClr val="F08F9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#f08f95</a:t>
              </a:r>
            </a:p>
          </p:txBody>
        </p:sp>
        <p:sp>
          <p:nvSpPr>
            <p:cNvPr id="27" name="Rechteck 26">
              <a:extLst>
                <a:ext uri="{FF2B5EF4-FFF2-40B4-BE49-F238E27FC236}">
                  <a16:creationId xmlns:a16="http://schemas.microsoft.com/office/drawing/2014/main" id="{AF027F1D-79EA-62D2-CA2F-B5A701958E40}"/>
                </a:ext>
              </a:extLst>
            </p:cNvPr>
            <p:cNvSpPr/>
            <p:nvPr userDrawn="1"/>
          </p:nvSpPr>
          <p:spPr>
            <a:xfrm>
              <a:off x="-10976310" y="6685292"/>
              <a:ext cx="2631493" cy="2858195"/>
            </a:xfrm>
            <a:prstGeom prst="rect">
              <a:avLst/>
            </a:prstGeom>
            <a:solidFill>
              <a:srgbClr val="F5B4B8"/>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#f5b4b8</a:t>
              </a:r>
            </a:p>
          </p:txBody>
        </p:sp>
        <p:sp>
          <p:nvSpPr>
            <p:cNvPr id="28" name="Rechteck 27">
              <a:extLst>
                <a:ext uri="{FF2B5EF4-FFF2-40B4-BE49-F238E27FC236}">
                  <a16:creationId xmlns:a16="http://schemas.microsoft.com/office/drawing/2014/main" id="{64560330-73D4-F4F4-17AD-6B15722017FF}"/>
                </a:ext>
              </a:extLst>
            </p:cNvPr>
            <p:cNvSpPr/>
            <p:nvPr userDrawn="1"/>
          </p:nvSpPr>
          <p:spPr>
            <a:xfrm>
              <a:off x="-13737598" y="6685292"/>
              <a:ext cx="2631493" cy="2858195"/>
            </a:xfrm>
            <a:prstGeom prst="rect">
              <a:avLst/>
            </a:prstGeom>
            <a:solidFill>
              <a:srgbClr val="FADADC"/>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#fadadc</a:t>
              </a:r>
            </a:p>
          </p:txBody>
        </p:sp>
        <p:sp>
          <p:nvSpPr>
            <p:cNvPr id="29" name="Rechteck 28">
              <a:extLst>
                <a:ext uri="{FF2B5EF4-FFF2-40B4-BE49-F238E27FC236}">
                  <a16:creationId xmlns:a16="http://schemas.microsoft.com/office/drawing/2014/main" id="{7E93BD6F-916F-CCC1-827C-7E9AB194D4CA}"/>
                </a:ext>
              </a:extLst>
            </p:cNvPr>
            <p:cNvSpPr/>
            <p:nvPr userDrawn="1"/>
          </p:nvSpPr>
          <p:spPr>
            <a:xfrm>
              <a:off x="-8215021" y="9910754"/>
              <a:ext cx="2631493" cy="2858195"/>
            </a:xfrm>
            <a:prstGeom prst="rect">
              <a:avLst/>
            </a:prstGeom>
            <a:solidFill>
              <a:srgbClr val="C1D86E"/>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#c1d86e</a:t>
              </a:r>
            </a:p>
          </p:txBody>
        </p:sp>
        <p:sp>
          <p:nvSpPr>
            <p:cNvPr id="30" name="Rechteck 29">
              <a:extLst>
                <a:ext uri="{FF2B5EF4-FFF2-40B4-BE49-F238E27FC236}">
                  <a16:creationId xmlns:a16="http://schemas.microsoft.com/office/drawing/2014/main" id="{73683D78-D2E7-FF10-60A7-732410FFD887}"/>
                </a:ext>
              </a:extLst>
            </p:cNvPr>
            <p:cNvSpPr/>
            <p:nvPr userDrawn="1"/>
          </p:nvSpPr>
          <p:spPr>
            <a:xfrm>
              <a:off x="-10976306" y="9910754"/>
              <a:ext cx="2631493" cy="2858195"/>
            </a:xfrm>
            <a:prstGeom prst="rect">
              <a:avLst/>
            </a:prstGeom>
            <a:solidFill>
              <a:srgbClr val="D5E59E"/>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#d5e59e</a:t>
              </a:r>
            </a:p>
          </p:txBody>
        </p:sp>
        <p:sp>
          <p:nvSpPr>
            <p:cNvPr id="31" name="Rechteck 30">
              <a:extLst>
                <a:ext uri="{FF2B5EF4-FFF2-40B4-BE49-F238E27FC236}">
                  <a16:creationId xmlns:a16="http://schemas.microsoft.com/office/drawing/2014/main" id="{C05ACE1C-696F-0741-51E2-40C5FF8974B1}"/>
                </a:ext>
              </a:extLst>
            </p:cNvPr>
            <p:cNvSpPr/>
            <p:nvPr userDrawn="1"/>
          </p:nvSpPr>
          <p:spPr>
            <a:xfrm>
              <a:off x="-13737590" y="9910754"/>
              <a:ext cx="2631493" cy="2858195"/>
            </a:xfrm>
            <a:prstGeom prst="rect">
              <a:avLst/>
            </a:prstGeom>
            <a:solidFill>
              <a:srgbClr val="EAF2CF"/>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#eaf2cf</a:t>
              </a:r>
            </a:p>
          </p:txBody>
        </p:sp>
        <p:sp>
          <p:nvSpPr>
            <p:cNvPr id="32" name="Rechteck 31">
              <a:extLst>
                <a:ext uri="{FF2B5EF4-FFF2-40B4-BE49-F238E27FC236}">
                  <a16:creationId xmlns:a16="http://schemas.microsoft.com/office/drawing/2014/main" id="{74E0D67F-1AD4-BF5E-4B08-78EE36A89208}"/>
                </a:ext>
              </a:extLst>
            </p:cNvPr>
            <p:cNvSpPr/>
            <p:nvPr userDrawn="1"/>
          </p:nvSpPr>
          <p:spPr>
            <a:xfrm>
              <a:off x="-8215025" y="13370564"/>
              <a:ext cx="2631493" cy="2858195"/>
            </a:xfrm>
            <a:prstGeom prst="rect">
              <a:avLst/>
            </a:prstGeom>
            <a:solidFill>
              <a:srgbClr val="B7B7B5"/>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#b7b7b5</a:t>
              </a:r>
            </a:p>
          </p:txBody>
        </p:sp>
        <p:sp>
          <p:nvSpPr>
            <p:cNvPr id="33" name="Rechteck 32">
              <a:extLst>
                <a:ext uri="{FF2B5EF4-FFF2-40B4-BE49-F238E27FC236}">
                  <a16:creationId xmlns:a16="http://schemas.microsoft.com/office/drawing/2014/main" id="{55798159-E4A4-2EB0-5F82-7904867BCC55}"/>
                </a:ext>
              </a:extLst>
            </p:cNvPr>
            <p:cNvSpPr/>
            <p:nvPr userDrawn="1"/>
          </p:nvSpPr>
          <p:spPr>
            <a:xfrm>
              <a:off x="-10976314" y="13370564"/>
              <a:ext cx="2631493" cy="2858195"/>
            </a:xfrm>
            <a:prstGeom prst="rect">
              <a:avLst/>
            </a:prstGeom>
            <a:solidFill>
              <a:srgbClr val="CFCFCE"/>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#cfcfce</a:t>
              </a:r>
            </a:p>
          </p:txBody>
        </p:sp>
        <p:sp>
          <p:nvSpPr>
            <p:cNvPr id="34" name="Rechteck 33">
              <a:extLst>
                <a:ext uri="{FF2B5EF4-FFF2-40B4-BE49-F238E27FC236}">
                  <a16:creationId xmlns:a16="http://schemas.microsoft.com/office/drawing/2014/main" id="{EBD07C37-F5DF-E925-17C6-36ED0568FEFB}"/>
                </a:ext>
              </a:extLst>
            </p:cNvPr>
            <p:cNvSpPr/>
            <p:nvPr userDrawn="1"/>
          </p:nvSpPr>
          <p:spPr>
            <a:xfrm>
              <a:off x="-13737602" y="13370564"/>
              <a:ext cx="2631493" cy="2858195"/>
            </a:xfrm>
            <a:prstGeom prst="rect">
              <a:avLst/>
            </a:prstGeom>
            <a:solidFill>
              <a:srgbClr val="E7E7E6"/>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t>#e7e7e6</a:t>
              </a:r>
            </a:p>
          </p:txBody>
        </p:sp>
        <p:sp>
          <p:nvSpPr>
            <p:cNvPr id="35" name="Rechteck 34">
              <a:extLst>
                <a:ext uri="{FF2B5EF4-FFF2-40B4-BE49-F238E27FC236}">
                  <a16:creationId xmlns:a16="http://schemas.microsoft.com/office/drawing/2014/main" id="{A3ECF040-1963-679D-E86F-8CB2F2AB5D4C}"/>
                </a:ext>
              </a:extLst>
            </p:cNvPr>
            <p:cNvSpPr/>
            <p:nvPr userDrawn="1"/>
          </p:nvSpPr>
          <p:spPr>
            <a:xfrm>
              <a:off x="-2697438" y="16713214"/>
              <a:ext cx="2631493" cy="2858195"/>
            </a:xfrm>
            <a:prstGeom prst="rect">
              <a:avLst/>
            </a:prstGeom>
            <a:solidFill>
              <a:srgbClr val="FFFFFF"/>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ysClr val="windowText" lastClr="000000"/>
                  </a:solidFill>
                </a:rPr>
                <a:t>#FFFFFF</a:t>
              </a:r>
            </a:p>
          </p:txBody>
        </p:sp>
        <p:sp>
          <p:nvSpPr>
            <p:cNvPr id="36" name="Rechteck 35">
              <a:extLst>
                <a:ext uri="{FF2B5EF4-FFF2-40B4-BE49-F238E27FC236}">
                  <a16:creationId xmlns:a16="http://schemas.microsoft.com/office/drawing/2014/main" id="{7DB16DD8-0110-EBD0-932A-3916F42C0FA3}"/>
                </a:ext>
              </a:extLst>
            </p:cNvPr>
            <p:cNvSpPr/>
            <p:nvPr userDrawn="1"/>
          </p:nvSpPr>
          <p:spPr>
            <a:xfrm>
              <a:off x="-2697438" y="20055854"/>
              <a:ext cx="2631493" cy="2858195"/>
            </a:xfrm>
            <a:prstGeom prst="rect">
              <a:avLst/>
            </a:prstGeom>
            <a:solidFill>
              <a:srgbClr val="000000"/>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#000000</a:t>
              </a:r>
            </a:p>
          </p:txBody>
        </p:sp>
      </p:grpSp>
    </p:spTree>
    <p:extLst>
      <p:ext uri="{BB962C8B-B14F-4D97-AF65-F5344CB8AC3E}">
        <p14:creationId xmlns:p14="http://schemas.microsoft.com/office/powerpoint/2010/main" val="165995330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hdr="0"/>
  <p:txStyles>
    <p:titleStyle>
      <a:lvl1pPr algn="l" rtl="0" eaLnBrk="1" fontAlgn="base" hangingPunct="1">
        <a:spcBef>
          <a:spcPct val="0"/>
        </a:spcBef>
        <a:spcAft>
          <a:spcPct val="0"/>
        </a:spcAft>
        <a:defRPr sz="2800">
          <a:solidFill>
            <a:srgbClr val="00407A"/>
          </a:solidFill>
          <a:latin typeface="UB Scala Sans" panose="02000503050000020003" pitchFamily="2"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p:titleStyle>
    <p:bodyStyle>
      <a:lvl1pPr marL="342900" indent="-342900" algn="l" rtl="0" eaLnBrk="1" fontAlgn="base" hangingPunct="1">
        <a:spcBef>
          <a:spcPct val="20000"/>
        </a:spcBef>
        <a:spcAft>
          <a:spcPct val="0"/>
        </a:spcAft>
        <a:buChar char="•"/>
        <a:defRPr sz="2200">
          <a:solidFill>
            <a:schemeClr val="tx1"/>
          </a:solidFill>
          <a:latin typeface="UB Scala Sans" panose="02000503050000020003" pitchFamily="2" charset="0"/>
          <a:ea typeface="+mn-ea"/>
          <a:cs typeface="+mn-cs"/>
        </a:defRPr>
      </a:lvl1pPr>
      <a:lvl2pPr marL="742950" indent="-285750" algn="l" rtl="0" eaLnBrk="1" fontAlgn="base" hangingPunct="1">
        <a:spcBef>
          <a:spcPct val="20000"/>
        </a:spcBef>
        <a:spcAft>
          <a:spcPct val="0"/>
        </a:spcAft>
        <a:buChar char="•"/>
        <a:defRPr sz="2000">
          <a:solidFill>
            <a:schemeClr val="tx1"/>
          </a:solidFill>
          <a:latin typeface="UB Scala Sans" panose="02000503050000020003" pitchFamily="2" charset="0"/>
        </a:defRPr>
      </a:lvl2pPr>
      <a:lvl3pPr marL="1143000" indent="-228600" algn="l" rtl="0" eaLnBrk="1" fontAlgn="base" hangingPunct="1">
        <a:spcBef>
          <a:spcPct val="20000"/>
        </a:spcBef>
        <a:spcAft>
          <a:spcPct val="0"/>
        </a:spcAft>
        <a:buFont typeface="Wingdings" panose="05000000000000000000" pitchFamily="2" charset="2"/>
        <a:buChar char="§"/>
        <a:defRPr>
          <a:solidFill>
            <a:schemeClr val="tx1"/>
          </a:solidFill>
          <a:latin typeface="UB Scala Sans" panose="02000503050000020003" pitchFamily="2" charset="0"/>
        </a:defRPr>
      </a:lvl3pPr>
      <a:lvl4pPr marL="1600200" indent="-228600" algn="l" rtl="0" eaLnBrk="1" fontAlgn="base" hangingPunct="1">
        <a:spcBef>
          <a:spcPct val="20000"/>
        </a:spcBef>
        <a:spcAft>
          <a:spcPct val="0"/>
        </a:spcAft>
        <a:buChar char="+"/>
        <a:defRPr sz="1600">
          <a:solidFill>
            <a:schemeClr val="tx1"/>
          </a:solidFill>
          <a:latin typeface="UB Scala Sans" panose="02000503050000020003" pitchFamily="2" charset="0"/>
        </a:defRPr>
      </a:lvl4pPr>
      <a:lvl5pPr marL="2057400" indent="-228600" algn="l" rtl="0" eaLnBrk="1" fontAlgn="base" hangingPunct="1">
        <a:spcBef>
          <a:spcPct val="20000"/>
        </a:spcBef>
        <a:spcAft>
          <a:spcPct val="0"/>
        </a:spcAft>
        <a:buChar char="–"/>
        <a:defRPr sz="1400">
          <a:solidFill>
            <a:schemeClr val="tx1"/>
          </a:solidFill>
          <a:latin typeface="UB Scala Sans" panose="02000503050000020003" pitchFamily="2"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jpeg"/><Relationship Id="rId12" Type="http://schemas.openxmlformats.org/officeDocument/2006/relationships/image" Target="../media/image52.jpeg"/><Relationship Id="rId17" Type="http://schemas.openxmlformats.org/officeDocument/2006/relationships/image" Target="../media/image57.jpeg"/><Relationship Id="rId25" Type="http://schemas.openxmlformats.org/officeDocument/2006/relationships/image" Target="../media/image65.png"/><Relationship Id="rId2" Type="http://schemas.openxmlformats.org/officeDocument/2006/relationships/image" Target="../media/image42.png"/><Relationship Id="rId16" Type="http://schemas.openxmlformats.org/officeDocument/2006/relationships/image" Target="../media/image56.jpg"/><Relationship Id="rId20" Type="http://schemas.openxmlformats.org/officeDocument/2006/relationships/image" Target="../media/image60.png"/><Relationship Id="rId29"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jpeg"/><Relationship Id="rId32" Type="http://schemas.openxmlformats.org/officeDocument/2006/relationships/image" Target="../media/image72.jpeg"/><Relationship Id="rId5" Type="http://schemas.openxmlformats.org/officeDocument/2006/relationships/image" Target="../media/image45.jpeg"/><Relationship Id="rId15" Type="http://schemas.openxmlformats.org/officeDocument/2006/relationships/image" Target="../media/image55.jpeg"/><Relationship Id="rId23" Type="http://schemas.openxmlformats.org/officeDocument/2006/relationships/image" Target="../media/image63.jpg"/><Relationship Id="rId28" Type="http://schemas.openxmlformats.org/officeDocument/2006/relationships/image" Target="../media/image68.png"/><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71.jpeg"/><Relationship Id="rId4" Type="http://schemas.openxmlformats.org/officeDocument/2006/relationships/image" Target="../media/image44.png"/><Relationship Id="rId9" Type="http://schemas.openxmlformats.org/officeDocument/2006/relationships/image" Target="../media/image49.jpg"/><Relationship Id="rId14" Type="http://schemas.openxmlformats.org/officeDocument/2006/relationships/image" Target="../media/image54.png"/><Relationship Id="rId22" Type="http://schemas.openxmlformats.org/officeDocument/2006/relationships/image" Target="../media/image62.jpeg"/><Relationship Id="rId27" Type="http://schemas.openxmlformats.org/officeDocument/2006/relationships/image" Target="../media/image67.png"/><Relationship Id="rId30"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6.sv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20.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28.svg"/><Relationship Id="rId4" Type="http://schemas.microsoft.com/office/2007/relationships/hdphoto" Target="../media/hdphoto4.wdp"/><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svg"/><Relationship Id="rId4" Type="http://schemas.openxmlformats.org/officeDocument/2006/relationships/image" Target="../media/image30.jpe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B1FA48F-68F8-AD29-30FB-BCC4163DBD25}"/>
              </a:ext>
            </a:extLst>
          </p:cNvPr>
          <p:cNvSpPr/>
          <p:nvPr/>
        </p:nvSpPr>
        <p:spPr>
          <a:xfrm>
            <a:off x="109537" y="123825"/>
            <a:ext cx="7918847" cy="4895850"/>
          </a:xfrm>
          <a:prstGeom prst="rect">
            <a:avLst/>
          </a:prstGeom>
          <a:solidFill>
            <a:srgbClr val="004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4" name="Grafik 6" descr="ub-cd-ppt-back01-1_l-r.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95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Grafik 7" descr="ub-cd-ppt-back01-1_l-r.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4463" y="0"/>
            <a:ext cx="1095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Grafik 8" descr="ub-cd-ppt-back01-1_u.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064125"/>
            <a:ext cx="91440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Grafik 4"/>
          <p:cNvPicPr>
            <a:picLocks noChangeAspect="1"/>
          </p:cNvPicPr>
          <p:nvPr/>
        </p:nvPicPr>
        <p:blipFill rotWithShape="1">
          <a:blip r:embed="rId5">
            <a:extLst>
              <a:ext uri="{28A0092B-C50C-407E-A947-70E740481C1C}">
                <a14:useLocalDpi xmlns:a14="http://schemas.microsoft.com/office/drawing/2010/main" val="0"/>
              </a:ext>
            </a:extLst>
          </a:blip>
          <a:srcRect l="3172" t="1994" r="7188" b="2807"/>
          <a:stretch/>
        </p:blipFill>
        <p:spPr bwMode="auto">
          <a:xfrm>
            <a:off x="7668344" y="123478"/>
            <a:ext cx="1366119" cy="489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descr="Ein Bild, das Mobiliar, Tisch, Stuhl, Im Haus enthält.&#10;&#10;Automatisch generierte Beschreibung">
            <a:extLst>
              <a:ext uri="{FF2B5EF4-FFF2-40B4-BE49-F238E27FC236}">
                <a16:creationId xmlns:a16="http://schemas.microsoft.com/office/drawing/2014/main" id="{415823D8-87E0-102D-0477-83A0D77F6FAF}"/>
              </a:ext>
            </a:extLst>
          </p:cNvPr>
          <p:cNvPicPr>
            <a:picLocks noChangeAspect="1"/>
          </p:cNvPicPr>
          <p:nvPr/>
        </p:nvPicPr>
        <p:blipFill rotWithShape="1">
          <a:blip r:embed="rId6">
            <a:extLst>
              <a:ext uri="{28A0092B-C50C-407E-A947-70E740481C1C}">
                <a14:useLocalDpi xmlns:a14="http://schemas.microsoft.com/office/drawing/2010/main" val="0"/>
              </a:ext>
            </a:extLst>
          </a:blip>
          <a:srcRect r="23780"/>
          <a:stretch/>
        </p:blipFill>
        <p:spPr>
          <a:xfrm>
            <a:off x="109535" y="125482"/>
            <a:ext cx="7469347" cy="4899897"/>
          </a:xfrm>
          <a:prstGeom prst="rect">
            <a:avLst/>
          </a:prstGeom>
        </p:spPr>
      </p:pic>
      <p:sp>
        <p:nvSpPr>
          <p:cNvPr id="18" name="Ellipse 17">
            <a:extLst>
              <a:ext uri="{FF2B5EF4-FFF2-40B4-BE49-F238E27FC236}">
                <a16:creationId xmlns:a16="http://schemas.microsoft.com/office/drawing/2014/main" id="{7573F9E0-8A32-C56D-E03A-7E0C3D33EA45}"/>
              </a:ext>
            </a:extLst>
          </p:cNvPr>
          <p:cNvSpPr/>
          <p:nvPr/>
        </p:nvSpPr>
        <p:spPr>
          <a:xfrm>
            <a:off x="873835" y="811165"/>
            <a:ext cx="3519254" cy="3519254"/>
          </a:xfrm>
          <a:prstGeom prst="ellipse">
            <a:avLst/>
          </a:prstGeom>
          <a:solidFill>
            <a:srgbClr val="00457D">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pPr algn="ctr">
              <a:spcAft>
                <a:spcPts val="1200"/>
              </a:spcAft>
            </a:pPr>
            <a:r>
              <a:rPr lang="de-DE" b="1" dirty="0">
                <a:solidFill>
                  <a:srgbClr val="FFFFFF"/>
                </a:solidFill>
                <a:latin typeface="UB Scala Sans" panose="02000503050000020003" pitchFamily="2" charset="0"/>
              </a:rPr>
              <a:t>WELCOME to Bamberg and our University</a:t>
            </a:r>
            <a:endParaRPr lang="de-DE" sz="2000" b="1" dirty="0">
              <a:solidFill>
                <a:srgbClr val="FFFFFF"/>
              </a:solidFill>
              <a:latin typeface="UB Scala Sans" panose="02000503050000020003" pitchFamily="2" charset="0"/>
            </a:endParaRPr>
          </a:p>
        </p:txBody>
      </p:sp>
    </p:spTree>
    <p:extLst>
      <p:ext uri="{BB962C8B-B14F-4D97-AF65-F5344CB8AC3E}">
        <p14:creationId xmlns:p14="http://schemas.microsoft.com/office/powerpoint/2010/main" val="87787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draußen, Himmel, Pflanze, Baum enthält.&#10;&#10;Automatisch generierte Beschreibung">
            <a:extLst>
              <a:ext uri="{FF2B5EF4-FFF2-40B4-BE49-F238E27FC236}">
                <a16:creationId xmlns:a16="http://schemas.microsoft.com/office/drawing/2014/main" id="{A5BF9415-2E5D-21A3-1523-916FA04598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62" r="5688" b="5858"/>
          <a:stretch/>
        </p:blipFill>
        <p:spPr>
          <a:xfrm>
            <a:off x="108763" y="123478"/>
            <a:ext cx="8036918" cy="4896544"/>
          </a:xfrm>
          <a:prstGeom prst="rect">
            <a:avLst/>
          </a:prstGeom>
        </p:spPr>
      </p:pic>
      <p:sp>
        <p:nvSpPr>
          <p:cNvPr id="6" name="Rectangle 8">
            <a:extLst>
              <a:ext uri="{FF2B5EF4-FFF2-40B4-BE49-F238E27FC236}">
                <a16:creationId xmlns:a16="http://schemas.microsoft.com/office/drawing/2014/main" id="{2B1CE906-D25D-5651-D267-8875BA36934F}"/>
              </a:ext>
            </a:extLst>
          </p:cNvPr>
          <p:cNvSpPr/>
          <p:nvPr/>
        </p:nvSpPr>
        <p:spPr>
          <a:xfrm>
            <a:off x="107505" y="3219822"/>
            <a:ext cx="6624736" cy="1184940"/>
          </a:xfrm>
          <a:prstGeom prst="rect">
            <a:avLst/>
          </a:prstGeom>
          <a:solidFill>
            <a:srgbClr val="FF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3200" b="1" dirty="0">
                <a:solidFill>
                  <a:srgbClr val="00407A"/>
                </a:solidFill>
                <a:latin typeface="UB Scala Sans" panose="02000503050000020003" pitchFamily="2" charset="0"/>
              </a:rPr>
              <a:t>WIAI - Information Systems and Applied Computer Science </a:t>
            </a:r>
          </a:p>
        </p:txBody>
      </p:sp>
    </p:spTree>
    <p:extLst>
      <p:ext uri="{BB962C8B-B14F-4D97-AF65-F5344CB8AC3E}">
        <p14:creationId xmlns:p14="http://schemas.microsoft.com/office/powerpoint/2010/main" val="1098255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AF4E57D-E629-04C1-7B04-682A0BB71C62}"/>
              </a:ext>
            </a:extLst>
          </p:cNvPr>
          <p:cNvSpPr>
            <a:spLocks noGrp="1"/>
          </p:cNvSpPr>
          <p:nvPr>
            <p:ph type="title"/>
          </p:nvPr>
        </p:nvSpPr>
        <p:spPr/>
        <p:txBody>
          <a:bodyPr/>
          <a:lstStyle/>
          <a:p>
            <a:r>
              <a:rPr lang="de-DE" dirty="0"/>
              <a:t>WIAI: </a:t>
            </a:r>
            <a:r>
              <a:rPr lang="de-DE" dirty="0" err="1"/>
              <a:t>Three</a:t>
            </a:r>
            <a:r>
              <a:rPr lang="de-DE" dirty="0"/>
              <a:t> </a:t>
            </a:r>
            <a:r>
              <a:rPr lang="de-DE" dirty="0" err="1"/>
              <a:t>Subject</a:t>
            </a:r>
            <a:r>
              <a:rPr lang="de-DE" dirty="0"/>
              <a:t> Groups (Fachgruppen)</a:t>
            </a:r>
          </a:p>
        </p:txBody>
      </p:sp>
      <p:pic>
        <p:nvPicPr>
          <p:cNvPr id="4" name="Grafik 3" descr="Ein Bild, das Text, Screenshot, Karte Menü enthält.&#10;&#10;KI-generierte Inhalte können fehlerhaft sein.">
            <a:extLst>
              <a:ext uri="{FF2B5EF4-FFF2-40B4-BE49-F238E27FC236}">
                <a16:creationId xmlns:a16="http://schemas.microsoft.com/office/drawing/2014/main" id="{32995719-D215-5704-64B1-71AA827B7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907307"/>
            <a:ext cx="6840796" cy="3906097"/>
          </a:xfrm>
          <a:prstGeom prst="rect">
            <a:avLst/>
          </a:prstGeom>
        </p:spPr>
      </p:pic>
    </p:spTree>
    <p:extLst>
      <p:ext uri="{BB962C8B-B14F-4D97-AF65-F5344CB8AC3E}">
        <p14:creationId xmlns:p14="http://schemas.microsoft.com/office/powerpoint/2010/main" val="2136287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p:txBody>
          <a:bodyPr/>
          <a:lstStyle/>
          <a:p>
            <a:r>
              <a:rPr lang="de-DE" dirty="0"/>
              <a:t>WIAI: Three </a:t>
            </a:r>
            <a:r>
              <a:rPr lang="de-DE" dirty="0" err="1"/>
              <a:t>Subject</a:t>
            </a:r>
            <a:r>
              <a:rPr lang="de-DE" dirty="0"/>
              <a:t> Groups</a:t>
            </a:r>
          </a:p>
        </p:txBody>
      </p:sp>
      <p:sp>
        <p:nvSpPr>
          <p:cNvPr id="8" name="Textfeld 31">
            <a:extLst>
              <a:ext uri="{FF2B5EF4-FFF2-40B4-BE49-F238E27FC236}">
                <a16:creationId xmlns:a16="http://schemas.microsoft.com/office/drawing/2014/main" id="{88320531-7C18-FF10-0476-56306D6EF566}"/>
              </a:ext>
            </a:extLst>
          </p:cNvPr>
          <p:cNvSpPr txBox="1"/>
          <p:nvPr/>
        </p:nvSpPr>
        <p:spPr>
          <a:xfrm>
            <a:off x="5584698" y="1219573"/>
            <a:ext cx="2477438" cy="348175"/>
          </a:xfrm>
          <a:prstGeom prst="rect">
            <a:avLst/>
          </a:prstGeom>
          <a:solidFill>
            <a:srgbClr val="00407A"/>
          </a:solidFill>
        </p:spPr>
        <p:txBody>
          <a:bodyPr wrap="square" rtlCol="0">
            <a:spAutoFit/>
          </a:bodyPr>
          <a:lstStyle/>
          <a:p>
            <a:pPr algn="ctr"/>
            <a:r>
              <a:rPr lang="de-DE" sz="1600" b="1" dirty="0">
                <a:solidFill>
                  <a:srgbClr val="FFFFFF"/>
                </a:solidFill>
                <a:latin typeface="UB Scala Sans" panose="02000503050000020003" pitchFamily="2" charset="77"/>
                <a:ea typeface="Calibri" charset="0"/>
              </a:rPr>
              <a:t>Information Systems</a:t>
            </a:r>
          </a:p>
        </p:txBody>
      </p:sp>
      <p:sp>
        <p:nvSpPr>
          <p:cNvPr id="19" name="Textfeld 31">
            <a:extLst>
              <a:ext uri="{FF2B5EF4-FFF2-40B4-BE49-F238E27FC236}">
                <a16:creationId xmlns:a16="http://schemas.microsoft.com/office/drawing/2014/main" id="{7E6EB4CB-0A73-B27B-B6BC-52F1B471EA81}"/>
              </a:ext>
            </a:extLst>
          </p:cNvPr>
          <p:cNvSpPr txBox="1"/>
          <p:nvPr/>
        </p:nvSpPr>
        <p:spPr>
          <a:xfrm>
            <a:off x="2887902" y="1219573"/>
            <a:ext cx="2477438" cy="338554"/>
          </a:xfrm>
          <a:prstGeom prst="rect">
            <a:avLst/>
          </a:prstGeom>
          <a:solidFill>
            <a:srgbClr val="E6444F"/>
          </a:solidFill>
        </p:spPr>
        <p:txBody>
          <a:bodyPr wrap="square" lIns="0" rIns="0" rtlCol="0">
            <a:spAutoFit/>
          </a:bodyPr>
          <a:lstStyle/>
          <a:p>
            <a:pPr algn="ctr"/>
            <a:r>
              <a:rPr lang="de-DE" sz="1600" b="1" dirty="0">
                <a:solidFill>
                  <a:srgbClr val="FFFFFF"/>
                </a:solidFill>
                <a:latin typeface="UB Scala Sans" panose="02000503050000020003" pitchFamily="2" charset="77"/>
                <a:ea typeface="Calibri" charset="0"/>
              </a:rPr>
              <a:t>Applied Computer Sciences</a:t>
            </a:r>
          </a:p>
        </p:txBody>
      </p:sp>
      <p:sp>
        <p:nvSpPr>
          <p:cNvPr id="20" name="Textfeld 31">
            <a:extLst>
              <a:ext uri="{FF2B5EF4-FFF2-40B4-BE49-F238E27FC236}">
                <a16:creationId xmlns:a16="http://schemas.microsoft.com/office/drawing/2014/main" id="{2E028AB9-F762-DCA0-FF1F-F434B3714A2C}"/>
              </a:ext>
            </a:extLst>
          </p:cNvPr>
          <p:cNvSpPr txBox="1"/>
          <p:nvPr/>
        </p:nvSpPr>
        <p:spPr>
          <a:xfrm>
            <a:off x="191106" y="1219573"/>
            <a:ext cx="2477438" cy="348175"/>
          </a:xfrm>
          <a:prstGeom prst="rect">
            <a:avLst/>
          </a:prstGeom>
          <a:solidFill>
            <a:srgbClr val="97BF0D"/>
          </a:solidFill>
        </p:spPr>
        <p:txBody>
          <a:bodyPr wrap="square" rtlCol="0">
            <a:spAutoFit/>
          </a:bodyPr>
          <a:lstStyle/>
          <a:p>
            <a:pPr algn="ctr"/>
            <a:r>
              <a:rPr lang="de-DE" sz="1600" b="1" dirty="0">
                <a:solidFill>
                  <a:srgbClr val="FFFFFF"/>
                </a:solidFill>
                <a:latin typeface="UB Scala Sans" panose="02000503050000020003" pitchFamily="2" charset="77"/>
                <a:ea typeface="Calibri" charset="0"/>
              </a:rPr>
              <a:t>Computer Science</a:t>
            </a:r>
          </a:p>
        </p:txBody>
      </p:sp>
      <p:pic>
        <p:nvPicPr>
          <p:cNvPr id="26" name="Picture 25" descr="A person wearing glasses&#10;&#10;Description automatically generated with medium confidence">
            <a:extLst>
              <a:ext uri="{FF2B5EF4-FFF2-40B4-BE49-F238E27FC236}">
                <a16:creationId xmlns:a16="http://schemas.microsoft.com/office/drawing/2014/main" id="{709AE17F-D9FE-752E-C3D9-E9C7FD37E9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3281" y="2766396"/>
            <a:ext cx="684000" cy="684000"/>
          </a:xfrm>
          <a:prstGeom prst="rect">
            <a:avLst/>
          </a:prstGeom>
          <a:ln w="19050">
            <a:solidFill>
              <a:srgbClr val="E6444F"/>
            </a:solidFill>
          </a:ln>
        </p:spPr>
      </p:pic>
      <p:pic>
        <p:nvPicPr>
          <p:cNvPr id="34" name="Picture 33" descr="A person wearing glasses&#10;&#10;Description automatically generated with medium confidence">
            <a:extLst>
              <a:ext uri="{FF2B5EF4-FFF2-40B4-BE49-F238E27FC236}">
                <a16:creationId xmlns:a16="http://schemas.microsoft.com/office/drawing/2014/main" id="{05CB8FCA-62CB-E357-4701-7375CA9FE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84" b="12353"/>
          <a:stretch/>
        </p:blipFill>
        <p:spPr>
          <a:xfrm>
            <a:off x="4184502" y="2975196"/>
            <a:ext cx="685968" cy="684000"/>
          </a:xfrm>
          <a:prstGeom prst="rect">
            <a:avLst/>
          </a:prstGeom>
          <a:ln w="19050">
            <a:solidFill>
              <a:srgbClr val="E6444F"/>
            </a:solidFill>
          </a:ln>
        </p:spPr>
      </p:pic>
      <p:pic>
        <p:nvPicPr>
          <p:cNvPr id="36" name="Picture 35" descr="A person smiling for the camera&#10;&#10;Description automatically generated with medium confidence">
            <a:extLst>
              <a:ext uri="{FF2B5EF4-FFF2-40B4-BE49-F238E27FC236}">
                <a16:creationId xmlns:a16="http://schemas.microsoft.com/office/drawing/2014/main" id="{E723310C-81E2-CB15-320E-DADA304700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09" r="14715"/>
          <a:stretch/>
        </p:blipFill>
        <p:spPr>
          <a:xfrm>
            <a:off x="3387892" y="3723878"/>
            <a:ext cx="684000" cy="684000"/>
          </a:xfrm>
          <a:prstGeom prst="rect">
            <a:avLst/>
          </a:prstGeom>
          <a:ln w="19050">
            <a:solidFill>
              <a:srgbClr val="E6444F"/>
            </a:solidFill>
          </a:ln>
        </p:spPr>
      </p:pic>
      <p:pic>
        <p:nvPicPr>
          <p:cNvPr id="42" name="Grafik 13">
            <a:extLst>
              <a:ext uri="{FF2B5EF4-FFF2-40B4-BE49-F238E27FC236}">
                <a16:creationId xmlns:a16="http://schemas.microsoft.com/office/drawing/2014/main" id="{CD761F96-F119-9AE8-F56E-0661E75934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21" t="6961" r="19728" b="9769"/>
          <a:stretch/>
        </p:blipFill>
        <p:spPr>
          <a:xfrm>
            <a:off x="993668" y="1991824"/>
            <a:ext cx="683470" cy="684000"/>
          </a:xfrm>
          <a:prstGeom prst="rect">
            <a:avLst/>
          </a:prstGeom>
          <a:ln w="19050">
            <a:solidFill>
              <a:srgbClr val="97BF0D"/>
            </a:solidFill>
          </a:ln>
        </p:spPr>
      </p:pic>
      <p:pic>
        <p:nvPicPr>
          <p:cNvPr id="43" name="Grafik 21">
            <a:extLst>
              <a:ext uri="{FF2B5EF4-FFF2-40B4-BE49-F238E27FC236}">
                <a16:creationId xmlns:a16="http://schemas.microsoft.com/office/drawing/2014/main" id="{8CDFDA18-C210-CD92-411B-6FA16EEE6F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77" t="389" r="6006" b="4611"/>
          <a:stretch/>
        </p:blipFill>
        <p:spPr>
          <a:xfrm>
            <a:off x="193988" y="1779662"/>
            <a:ext cx="685140" cy="684000"/>
          </a:xfrm>
          <a:prstGeom prst="rect">
            <a:avLst/>
          </a:prstGeom>
          <a:solidFill>
            <a:srgbClr val="FFFFFF">
              <a:shade val="85000"/>
            </a:srgbClr>
          </a:solidFill>
          <a:ln w="19050" cap="sq">
            <a:solidFill>
              <a:srgbClr val="97BF0D"/>
            </a:solidFill>
            <a:miter lim="800000"/>
          </a:ln>
          <a:effectLst/>
        </p:spPr>
      </p:pic>
      <p:pic>
        <p:nvPicPr>
          <p:cNvPr id="44" name="Picture 43" descr="A person in a suit and tie&#10;&#10;Description automatically generated with medium confidence">
            <a:extLst>
              <a:ext uri="{FF2B5EF4-FFF2-40B4-BE49-F238E27FC236}">
                <a16:creationId xmlns:a16="http://schemas.microsoft.com/office/drawing/2014/main" id="{2436D88C-7827-C26A-F717-45214865DE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3500"/>
          <a:stretch/>
        </p:blipFill>
        <p:spPr>
          <a:xfrm>
            <a:off x="194885" y="3723878"/>
            <a:ext cx="683947" cy="684000"/>
          </a:xfrm>
          <a:prstGeom prst="rect">
            <a:avLst/>
          </a:prstGeom>
          <a:ln w="19050">
            <a:solidFill>
              <a:srgbClr val="97BF0D"/>
            </a:solidFill>
          </a:ln>
        </p:spPr>
      </p:pic>
      <p:pic>
        <p:nvPicPr>
          <p:cNvPr id="46" name="Picture 45" descr="A picture containing person, indoor&#10;&#10;Description automatically generated">
            <a:extLst>
              <a:ext uri="{FF2B5EF4-FFF2-40B4-BE49-F238E27FC236}">
                <a16:creationId xmlns:a16="http://schemas.microsoft.com/office/drawing/2014/main" id="{8679E250-8581-2330-F2C0-9311884A1EE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00" b="31000"/>
          <a:stretch/>
        </p:blipFill>
        <p:spPr>
          <a:xfrm>
            <a:off x="1791678" y="1779662"/>
            <a:ext cx="684000" cy="684000"/>
          </a:xfrm>
          <a:prstGeom prst="rect">
            <a:avLst/>
          </a:prstGeom>
          <a:ln w="19050">
            <a:solidFill>
              <a:srgbClr val="97BF0D"/>
            </a:solidFill>
          </a:ln>
        </p:spPr>
      </p:pic>
      <p:pic>
        <p:nvPicPr>
          <p:cNvPr id="47" name="Picture 46" descr="A person in a suit and tie&#10;&#10;Description automatically generated with medium confidence">
            <a:extLst>
              <a:ext uri="{FF2B5EF4-FFF2-40B4-BE49-F238E27FC236}">
                <a16:creationId xmlns:a16="http://schemas.microsoft.com/office/drawing/2014/main" id="{670DBD46-9926-EF22-BE6C-F7CCA18DD0E7}"/>
              </a:ext>
            </a:extLst>
          </p:cNvPr>
          <p:cNvPicPr>
            <a:picLocks noChangeAspect="1"/>
          </p:cNvPicPr>
          <p:nvPr/>
        </p:nvPicPr>
        <p:blipFill rotWithShape="1">
          <a:blip r:embed="rId9">
            <a:extLst>
              <a:ext uri="{28A0092B-C50C-407E-A947-70E740481C1C}">
                <a14:useLocalDpi xmlns:a14="http://schemas.microsoft.com/office/drawing/2010/main" val="0"/>
              </a:ext>
            </a:extLst>
          </a:blip>
          <a:srcRect l="29266" t="9010" r="37241" b="40686"/>
          <a:stretch/>
        </p:blipFill>
        <p:spPr>
          <a:xfrm>
            <a:off x="994014" y="3930095"/>
            <a:ext cx="683124" cy="684000"/>
          </a:xfrm>
          <a:prstGeom prst="rect">
            <a:avLst/>
          </a:prstGeom>
          <a:ln w="19050">
            <a:solidFill>
              <a:srgbClr val="97BF0D"/>
            </a:solidFill>
          </a:ln>
        </p:spPr>
      </p:pic>
      <p:pic>
        <p:nvPicPr>
          <p:cNvPr id="48" name="Grafik 25">
            <a:extLst>
              <a:ext uri="{FF2B5EF4-FFF2-40B4-BE49-F238E27FC236}">
                <a16:creationId xmlns:a16="http://schemas.microsoft.com/office/drawing/2014/main" id="{59DE86A3-D97F-AF08-4357-D91210E38B47}"/>
              </a:ext>
            </a:extLst>
          </p:cNvPr>
          <p:cNvPicPr>
            <a:picLocks noChangeAspect="1"/>
          </p:cNvPicPr>
          <p:nvPr/>
        </p:nvPicPr>
        <p:blipFill rotWithShape="1">
          <a:blip r:embed="rId10"/>
          <a:srcRect b="2000"/>
          <a:stretch/>
        </p:blipFill>
        <p:spPr>
          <a:xfrm>
            <a:off x="193988" y="2766777"/>
            <a:ext cx="683667" cy="684000"/>
          </a:xfrm>
          <a:prstGeom prst="rect">
            <a:avLst/>
          </a:prstGeom>
          <a:ln w="19050">
            <a:solidFill>
              <a:srgbClr val="97BF0D"/>
            </a:solidFill>
          </a:ln>
        </p:spPr>
      </p:pic>
      <p:pic>
        <p:nvPicPr>
          <p:cNvPr id="49" name="Picture 48" descr="A person in front of a whiteboard&#10;&#10;Description automatically generated with medium confidence">
            <a:extLst>
              <a:ext uri="{FF2B5EF4-FFF2-40B4-BE49-F238E27FC236}">
                <a16:creationId xmlns:a16="http://schemas.microsoft.com/office/drawing/2014/main" id="{5C6601AB-C3E4-A350-9296-68A83F92D4D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624" t="10800" r="26359" b="43875"/>
          <a:stretch/>
        </p:blipFill>
        <p:spPr>
          <a:xfrm>
            <a:off x="1794906" y="3723878"/>
            <a:ext cx="683924" cy="684000"/>
          </a:xfrm>
          <a:prstGeom prst="rect">
            <a:avLst/>
          </a:prstGeom>
          <a:ln w="19050">
            <a:solidFill>
              <a:srgbClr val="97BF0D"/>
            </a:solidFill>
          </a:ln>
        </p:spPr>
      </p:pic>
      <p:pic>
        <p:nvPicPr>
          <p:cNvPr id="50" name="Picture 49">
            <a:extLst>
              <a:ext uri="{FF2B5EF4-FFF2-40B4-BE49-F238E27FC236}">
                <a16:creationId xmlns:a16="http://schemas.microsoft.com/office/drawing/2014/main" id="{0B8F4FD7-6CA3-1B58-5B60-AE7A2A3EB5B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56" r="1156"/>
          <a:stretch/>
        </p:blipFill>
        <p:spPr>
          <a:xfrm>
            <a:off x="1791678" y="2766396"/>
            <a:ext cx="682519" cy="684000"/>
          </a:xfrm>
          <a:prstGeom prst="rect">
            <a:avLst/>
          </a:prstGeom>
          <a:ln w="19050">
            <a:solidFill>
              <a:srgbClr val="97BF0D"/>
            </a:solidFill>
          </a:ln>
        </p:spPr>
      </p:pic>
      <p:pic>
        <p:nvPicPr>
          <p:cNvPr id="51" name="Picture 5">
            <a:extLst>
              <a:ext uri="{FF2B5EF4-FFF2-40B4-BE49-F238E27FC236}">
                <a16:creationId xmlns:a16="http://schemas.microsoft.com/office/drawing/2014/main" id="{F0F25EB6-4E3D-AC4C-76D7-D83B8917827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61" r="761"/>
          <a:stretch/>
        </p:blipFill>
        <p:spPr>
          <a:xfrm>
            <a:off x="6564671" y="1802970"/>
            <a:ext cx="684000" cy="684000"/>
          </a:xfrm>
          <a:prstGeom prst="rect">
            <a:avLst/>
          </a:prstGeom>
          <a:ln w="19050">
            <a:solidFill>
              <a:srgbClr val="00457D"/>
            </a:solidFill>
          </a:ln>
        </p:spPr>
      </p:pic>
      <p:pic>
        <p:nvPicPr>
          <p:cNvPr id="53" name="Grafik 7">
            <a:extLst>
              <a:ext uri="{FF2B5EF4-FFF2-40B4-BE49-F238E27FC236}">
                <a16:creationId xmlns:a16="http://schemas.microsoft.com/office/drawing/2014/main" id="{862C69D7-1546-04C9-CF4C-D069BA6D0D9F}"/>
              </a:ext>
            </a:extLst>
          </p:cNvPr>
          <p:cNvPicPr>
            <a:picLocks noChangeAspect="1"/>
          </p:cNvPicPr>
          <p:nvPr/>
        </p:nvPicPr>
        <p:blipFill rotWithShape="1">
          <a:blip r:embed="rId14"/>
          <a:srcRect l="2216" r="6661"/>
          <a:stretch/>
        </p:blipFill>
        <p:spPr>
          <a:xfrm>
            <a:off x="5778847" y="3930095"/>
            <a:ext cx="684000" cy="684000"/>
          </a:xfrm>
          <a:prstGeom prst="rect">
            <a:avLst/>
          </a:prstGeom>
          <a:ln w="19050">
            <a:solidFill>
              <a:srgbClr val="00457D"/>
            </a:solidFill>
          </a:ln>
        </p:spPr>
      </p:pic>
      <p:pic>
        <p:nvPicPr>
          <p:cNvPr id="54" name="Grafik 20">
            <a:extLst>
              <a:ext uri="{FF2B5EF4-FFF2-40B4-BE49-F238E27FC236}">
                <a16:creationId xmlns:a16="http://schemas.microsoft.com/office/drawing/2014/main" id="{62F85EF8-7086-74EA-9177-18D39FDF6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3118"/>
          <a:stretch/>
        </p:blipFill>
        <p:spPr>
          <a:xfrm>
            <a:off x="5782490" y="1991824"/>
            <a:ext cx="684000" cy="684000"/>
          </a:xfrm>
          <a:prstGeom prst="rect">
            <a:avLst/>
          </a:prstGeom>
          <a:ln w="19050">
            <a:solidFill>
              <a:srgbClr val="00457D"/>
            </a:solidFill>
          </a:ln>
        </p:spPr>
      </p:pic>
      <p:pic>
        <p:nvPicPr>
          <p:cNvPr id="39" name="Grafik 45" descr="Ein Bild, das draußen, Person, Kleidung enthält.&#10;&#10;Automatisch generierte Beschreibung">
            <a:extLst>
              <a:ext uri="{FF2B5EF4-FFF2-40B4-BE49-F238E27FC236}">
                <a16:creationId xmlns:a16="http://schemas.microsoft.com/office/drawing/2014/main" id="{D8843635-12A0-49B3-257D-D73E554985E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4117"/>
          <a:stretch/>
        </p:blipFill>
        <p:spPr>
          <a:xfrm>
            <a:off x="2583924" y="3930095"/>
            <a:ext cx="685863" cy="684000"/>
          </a:xfrm>
          <a:prstGeom prst="rect">
            <a:avLst/>
          </a:prstGeom>
          <a:ln w="19050">
            <a:solidFill>
              <a:srgbClr val="E6444F"/>
            </a:solidFill>
          </a:ln>
        </p:spPr>
      </p:pic>
      <p:pic>
        <p:nvPicPr>
          <p:cNvPr id="59" name="Picture 58">
            <a:extLst>
              <a:ext uri="{FF2B5EF4-FFF2-40B4-BE49-F238E27FC236}">
                <a16:creationId xmlns:a16="http://schemas.microsoft.com/office/drawing/2014/main" id="{21459149-08CC-0488-DA7D-8A1DBCD78E3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397" b="1397"/>
          <a:stretch/>
        </p:blipFill>
        <p:spPr>
          <a:xfrm>
            <a:off x="4185486" y="3930095"/>
            <a:ext cx="683999" cy="684000"/>
          </a:xfrm>
          <a:prstGeom prst="rect">
            <a:avLst/>
          </a:prstGeom>
          <a:ln w="19050">
            <a:solidFill>
              <a:srgbClr val="E6444F"/>
            </a:solidFill>
          </a:ln>
        </p:spPr>
      </p:pic>
      <p:pic>
        <p:nvPicPr>
          <p:cNvPr id="64" name="Picture 63" descr="A person wearing glasses&#10;&#10;Description automatically generated with medium confidence">
            <a:extLst>
              <a:ext uri="{FF2B5EF4-FFF2-40B4-BE49-F238E27FC236}">
                <a16:creationId xmlns:a16="http://schemas.microsoft.com/office/drawing/2014/main" id="{40CDB73F-A74C-79CD-756B-1ED547535D2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5648" r="40670" b="22426"/>
          <a:stretch/>
        </p:blipFill>
        <p:spPr>
          <a:xfrm>
            <a:off x="6567801" y="3354779"/>
            <a:ext cx="684000" cy="683271"/>
          </a:xfrm>
          <a:prstGeom prst="rect">
            <a:avLst/>
          </a:prstGeom>
          <a:ln w="19050">
            <a:solidFill>
              <a:srgbClr val="00457D"/>
            </a:solidFill>
          </a:ln>
        </p:spPr>
      </p:pic>
      <p:pic>
        <p:nvPicPr>
          <p:cNvPr id="4" name="Picture 3" descr="A person in a suit&#10;&#10;Description automatically generated with low confidence">
            <a:extLst>
              <a:ext uri="{FF2B5EF4-FFF2-40B4-BE49-F238E27FC236}">
                <a16:creationId xmlns:a16="http://schemas.microsoft.com/office/drawing/2014/main" id="{58243D9F-ED34-80DD-B111-EB12E94BB789}"/>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9616" r="16803" b="39176"/>
          <a:stretch/>
        </p:blipFill>
        <p:spPr>
          <a:xfrm>
            <a:off x="993403" y="2975967"/>
            <a:ext cx="684000" cy="684000"/>
          </a:xfrm>
          <a:prstGeom prst="rect">
            <a:avLst/>
          </a:prstGeom>
          <a:ln w="19050">
            <a:solidFill>
              <a:srgbClr val="97BF0D"/>
            </a:solidFill>
          </a:ln>
        </p:spPr>
      </p:pic>
      <p:pic>
        <p:nvPicPr>
          <p:cNvPr id="24" name="Picture 23" descr="A picture containing person&#10;&#10;Description automatically generated">
            <a:extLst>
              <a:ext uri="{FF2B5EF4-FFF2-40B4-BE49-F238E27FC236}">
                <a16:creationId xmlns:a16="http://schemas.microsoft.com/office/drawing/2014/main" id="{218FEA5E-3C06-DB66-A042-7C1E3BF190D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624" t="3093" r="513" b="7495"/>
          <a:stretch/>
        </p:blipFill>
        <p:spPr>
          <a:xfrm>
            <a:off x="4985010" y="1779662"/>
            <a:ext cx="682940" cy="684000"/>
          </a:xfrm>
          <a:prstGeom prst="rect">
            <a:avLst/>
          </a:prstGeom>
          <a:ln w="19050">
            <a:solidFill>
              <a:srgbClr val="E6444F"/>
            </a:solidFill>
          </a:ln>
        </p:spPr>
      </p:pic>
      <p:pic>
        <p:nvPicPr>
          <p:cNvPr id="38" name="Picture 37" descr="A person in a suit smiling&#10;&#10;Description automatically generated with low confidence">
            <a:extLst>
              <a:ext uri="{FF2B5EF4-FFF2-40B4-BE49-F238E27FC236}">
                <a16:creationId xmlns:a16="http://schemas.microsoft.com/office/drawing/2014/main" id="{E880B67E-88F5-0ECE-A22C-0E8132F07C5F}"/>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300" r="2703" b="6893"/>
          <a:stretch/>
        </p:blipFill>
        <p:spPr>
          <a:xfrm>
            <a:off x="2590842" y="2975196"/>
            <a:ext cx="683191" cy="684000"/>
          </a:xfrm>
          <a:prstGeom prst="rect">
            <a:avLst/>
          </a:prstGeom>
          <a:ln w="19050">
            <a:solidFill>
              <a:srgbClr val="E6444F"/>
            </a:solidFill>
          </a:ln>
        </p:spPr>
      </p:pic>
      <p:pic>
        <p:nvPicPr>
          <p:cNvPr id="9" name="Picture 8" descr="A person in a black suit&#10;&#10;Description automatically generated with low confidence">
            <a:extLst>
              <a:ext uri="{FF2B5EF4-FFF2-40B4-BE49-F238E27FC236}">
                <a16:creationId xmlns:a16="http://schemas.microsoft.com/office/drawing/2014/main" id="{3A2519F4-0DA3-F724-BF47-00E38BE50EAF}"/>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3335" r="23335" b="26182"/>
          <a:stretch/>
        </p:blipFill>
        <p:spPr>
          <a:xfrm>
            <a:off x="3387854" y="2766396"/>
            <a:ext cx="684076" cy="684000"/>
          </a:xfrm>
          <a:prstGeom prst="rect">
            <a:avLst/>
          </a:prstGeom>
          <a:ln w="19050">
            <a:solidFill>
              <a:srgbClr val="E6444F"/>
            </a:solidFill>
          </a:ln>
        </p:spPr>
      </p:pic>
      <p:pic>
        <p:nvPicPr>
          <p:cNvPr id="15" name="Picture 14">
            <a:extLst>
              <a:ext uri="{FF2B5EF4-FFF2-40B4-BE49-F238E27FC236}">
                <a16:creationId xmlns:a16="http://schemas.microsoft.com/office/drawing/2014/main" id="{B8D0864D-19FF-F396-56C1-20BB6E8986C7}"/>
              </a:ext>
            </a:extLst>
          </p:cNvPr>
          <p:cNvPicPr>
            <a:picLocks noChangeAspect="1"/>
          </p:cNvPicPr>
          <p:nvPr/>
        </p:nvPicPr>
        <p:blipFill rotWithShape="1">
          <a:blip r:embed="rId23">
            <a:extLst>
              <a:ext uri="{28A0092B-C50C-407E-A947-70E740481C1C}">
                <a14:useLocalDpi xmlns:a14="http://schemas.microsoft.com/office/drawing/2010/main" val="0"/>
              </a:ext>
            </a:extLst>
          </a:blip>
          <a:srcRect l="39379" t="8976" r="30153" b="50338"/>
          <a:stretch/>
        </p:blipFill>
        <p:spPr>
          <a:xfrm>
            <a:off x="5782490" y="2975196"/>
            <a:ext cx="684000" cy="684000"/>
          </a:xfrm>
          <a:prstGeom prst="rect">
            <a:avLst/>
          </a:prstGeom>
          <a:ln w="19050">
            <a:solidFill>
              <a:srgbClr val="00457D"/>
            </a:solidFill>
          </a:ln>
        </p:spPr>
      </p:pic>
      <p:pic>
        <p:nvPicPr>
          <p:cNvPr id="18" name="Grafik 13">
            <a:extLst>
              <a:ext uri="{FF2B5EF4-FFF2-40B4-BE49-F238E27FC236}">
                <a16:creationId xmlns:a16="http://schemas.microsoft.com/office/drawing/2014/main" id="{CB468251-31BF-D00A-AB7C-ABB95060A4E9}"/>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p:blipFill>
        <p:spPr>
          <a:xfrm>
            <a:off x="6566240" y="2569411"/>
            <a:ext cx="682431" cy="684000"/>
          </a:xfrm>
          <a:prstGeom prst="rect">
            <a:avLst/>
          </a:prstGeom>
          <a:ln w="19050">
            <a:solidFill>
              <a:srgbClr val="00457D"/>
            </a:solidFill>
          </a:ln>
        </p:spPr>
      </p:pic>
      <p:pic>
        <p:nvPicPr>
          <p:cNvPr id="21" name="Picture 20" descr="A person in a suit&#10;&#10;Description automatically generated with medium confidence">
            <a:extLst>
              <a:ext uri="{FF2B5EF4-FFF2-40B4-BE49-F238E27FC236}">
                <a16:creationId xmlns:a16="http://schemas.microsoft.com/office/drawing/2014/main" id="{C89EBC9D-1564-D5DD-503B-DC3184663DF7}"/>
              </a:ext>
            </a:extLst>
          </p:cNvPr>
          <p:cNvPicPr>
            <a:picLocks noChangeAspect="1"/>
          </p:cNvPicPr>
          <p:nvPr/>
        </p:nvPicPr>
        <p:blipFill rotWithShape="1">
          <a:blip r:embed="rId25">
            <a:extLst>
              <a:ext uri="{28A0092B-C50C-407E-A947-70E740481C1C}">
                <a14:useLocalDpi xmlns:a14="http://schemas.microsoft.com/office/drawing/2010/main" val="0"/>
              </a:ext>
            </a:extLst>
          </a:blip>
          <a:srcRect l="32877" t="9630" r="33082" b="44915"/>
          <a:stretch/>
        </p:blipFill>
        <p:spPr>
          <a:xfrm>
            <a:off x="7379031" y="2975196"/>
            <a:ext cx="684000" cy="684000"/>
          </a:xfrm>
          <a:prstGeom prst="rect">
            <a:avLst/>
          </a:prstGeom>
          <a:ln w="19050">
            <a:solidFill>
              <a:srgbClr val="00457D"/>
            </a:solidFill>
          </a:ln>
        </p:spPr>
      </p:pic>
      <p:pic>
        <p:nvPicPr>
          <p:cNvPr id="22" name="Picture 21" descr="A person smiling for the camera&#10;&#10;Description automatically generated with medium confidence">
            <a:extLst>
              <a:ext uri="{FF2B5EF4-FFF2-40B4-BE49-F238E27FC236}">
                <a16:creationId xmlns:a16="http://schemas.microsoft.com/office/drawing/2014/main" id="{F6B12BA5-D5F5-AF7E-B295-F4FC7435CB1A}"/>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t="2690" b="19075"/>
          <a:stretch/>
        </p:blipFill>
        <p:spPr>
          <a:xfrm>
            <a:off x="2590218" y="1991824"/>
            <a:ext cx="684440" cy="684000"/>
          </a:xfrm>
          <a:prstGeom prst="rect">
            <a:avLst/>
          </a:prstGeom>
          <a:ln w="19050">
            <a:solidFill>
              <a:srgbClr val="E6444F"/>
            </a:solidFill>
          </a:ln>
        </p:spPr>
      </p:pic>
      <p:pic>
        <p:nvPicPr>
          <p:cNvPr id="28" name="Picture 27" descr="A person smiling for the camera&#10;&#10;Description automatically generated with low confidence">
            <a:extLst>
              <a:ext uri="{FF2B5EF4-FFF2-40B4-BE49-F238E27FC236}">
                <a16:creationId xmlns:a16="http://schemas.microsoft.com/office/drawing/2014/main" id="{F7619DD7-6AE7-28CD-D659-5504023C335A}"/>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4390" r="19246"/>
          <a:stretch/>
        </p:blipFill>
        <p:spPr>
          <a:xfrm>
            <a:off x="4186470" y="1991824"/>
            <a:ext cx="684000" cy="684000"/>
          </a:xfrm>
          <a:prstGeom prst="rect">
            <a:avLst/>
          </a:prstGeom>
          <a:ln w="19050">
            <a:solidFill>
              <a:srgbClr val="E6444F"/>
            </a:solidFill>
          </a:ln>
        </p:spPr>
      </p:pic>
      <p:pic>
        <p:nvPicPr>
          <p:cNvPr id="27" name="Grafik 26" descr="Ein Bild, das Person, Menschliches Gesicht, Kleidung, Formelle Kleidung enthält.&#10;&#10;Automatisch generierte Beschreibung">
            <a:extLst>
              <a:ext uri="{FF2B5EF4-FFF2-40B4-BE49-F238E27FC236}">
                <a16:creationId xmlns:a16="http://schemas.microsoft.com/office/drawing/2014/main" id="{4ADEA129-8270-172A-3906-2F2C69C504F3}"/>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30080" t="7084" r="33403" b="44071"/>
          <a:stretch/>
        </p:blipFill>
        <p:spPr>
          <a:xfrm>
            <a:off x="3389198" y="1779662"/>
            <a:ext cx="682732" cy="684000"/>
          </a:xfrm>
          <a:prstGeom prst="rect">
            <a:avLst/>
          </a:prstGeom>
          <a:ln w="19050">
            <a:solidFill>
              <a:srgbClr val="E6444F"/>
            </a:solidFill>
          </a:ln>
        </p:spPr>
      </p:pic>
      <p:pic>
        <p:nvPicPr>
          <p:cNvPr id="31" name="Grafik 30" descr="Ein Bild, das Person, Menschliches Gesicht, Lächeln, Kleidung enthält.&#10;&#10;Automatisch generierte Beschreibung">
            <a:extLst>
              <a:ext uri="{FF2B5EF4-FFF2-40B4-BE49-F238E27FC236}">
                <a16:creationId xmlns:a16="http://schemas.microsoft.com/office/drawing/2014/main" id="{C3D9BD27-6384-0CFD-88E6-E0826EFA6A82}"/>
              </a:ext>
            </a:extLst>
          </p:cNvPr>
          <p:cNvPicPr>
            <a:picLocks noChangeAspect="1"/>
          </p:cNvPicPr>
          <p:nvPr/>
        </p:nvPicPr>
        <p:blipFill rotWithShape="1">
          <a:blip r:embed="rId29">
            <a:extLst>
              <a:ext uri="{28A0092B-C50C-407E-A947-70E740481C1C}">
                <a14:useLocalDpi xmlns:a14="http://schemas.microsoft.com/office/drawing/2010/main" val="0"/>
              </a:ext>
            </a:extLst>
          </a:blip>
          <a:srcRect l="31828" t="5609" r="36970" b="52665"/>
          <a:stretch/>
        </p:blipFill>
        <p:spPr>
          <a:xfrm>
            <a:off x="7379570" y="1991824"/>
            <a:ext cx="682922" cy="684000"/>
          </a:xfrm>
          <a:prstGeom prst="rect">
            <a:avLst/>
          </a:prstGeom>
          <a:ln w="19050">
            <a:solidFill>
              <a:srgbClr val="00457D"/>
            </a:solidFill>
          </a:ln>
        </p:spPr>
      </p:pic>
      <p:pic>
        <p:nvPicPr>
          <p:cNvPr id="6" name="Grafik 5" descr="Ein Bild, das Person, Menschliches Gesicht, Lächeln, Kleidung enthält.&#10;&#10;Automatisch generierte Beschreibung">
            <a:extLst>
              <a:ext uri="{FF2B5EF4-FFF2-40B4-BE49-F238E27FC236}">
                <a16:creationId xmlns:a16="http://schemas.microsoft.com/office/drawing/2014/main" id="{BEEBF484-0D80-B941-82FF-5F0351338C25}"/>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11583" r="25381" b="15928"/>
          <a:stretch/>
        </p:blipFill>
        <p:spPr>
          <a:xfrm>
            <a:off x="7378136" y="3930824"/>
            <a:ext cx="684000" cy="683271"/>
          </a:xfrm>
          <a:prstGeom prst="rect">
            <a:avLst/>
          </a:prstGeom>
          <a:ln w="19050">
            <a:solidFill>
              <a:srgbClr val="00457D"/>
            </a:solidFill>
          </a:ln>
        </p:spPr>
      </p:pic>
      <p:pic>
        <p:nvPicPr>
          <p:cNvPr id="11" name="Grafik 10" descr="Ein Bild, das Person, Menschliches Gesicht, Kleidung, Lächeln enthält.&#10;&#10;Automatisch generierte Beschreibung">
            <a:extLst>
              <a:ext uri="{FF2B5EF4-FFF2-40B4-BE49-F238E27FC236}">
                <a16:creationId xmlns:a16="http://schemas.microsoft.com/office/drawing/2014/main" id="{00D3BECE-04FE-7079-E22E-2D87BF71E147}"/>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13450" t="8045" r="26437" b="31886"/>
          <a:stretch/>
        </p:blipFill>
        <p:spPr>
          <a:xfrm>
            <a:off x="4974439" y="3723878"/>
            <a:ext cx="684000" cy="682241"/>
          </a:xfrm>
          <a:prstGeom prst="rect">
            <a:avLst/>
          </a:prstGeom>
          <a:ln w="19050">
            <a:solidFill>
              <a:srgbClr val="E6444F"/>
            </a:solidFill>
          </a:ln>
        </p:spPr>
      </p:pic>
      <p:pic>
        <p:nvPicPr>
          <p:cNvPr id="3" name="Picture 63">
            <a:extLst>
              <a:ext uri="{FF2B5EF4-FFF2-40B4-BE49-F238E27FC236}">
                <a16:creationId xmlns:a16="http://schemas.microsoft.com/office/drawing/2014/main" id="{96CE5670-0987-FA1E-0480-1F1CF6CD5A08}"/>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t="1100" b="1100"/>
          <a:stretch/>
        </p:blipFill>
        <p:spPr>
          <a:xfrm>
            <a:off x="6567801" y="4131768"/>
            <a:ext cx="684000" cy="683271"/>
          </a:xfrm>
          <a:prstGeom prst="rect">
            <a:avLst/>
          </a:prstGeom>
          <a:ln w="19050">
            <a:solidFill>
              <a:srgbClr val="00457D"/>
            </a:solidFill>
          </a:ln>
        </p:spPr>
      </p:pic>
    </p:spTree>
    <p:extLst>
      <p:ext uri="{BB962C8B-B14F-4D97-AF65-F5344CB8AC3E}">
        <p14:creationId xmlns:p14="http://schemas.microsoft.com/office/powerpoint/2010/main" val="3021408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15A5250-D327-BFCB-5389-1EFDFD89B6BC}"/>
              </a:ext>
            </a:extLst>
          </p:cNvPr>
          <p:cNvSpPr/>
          <p:nvPr/>
        </p:nvSpPr>
        <p:spPr>
          <a:xfrm>
            <a:off x="1976935" y="4629384"/>
            <a:ext cx="3459161" cy="386494"/>
          </a:xfrm>
          <a:prstGeom prst="parallelogram">
            <a:avLst/>
          </a:prstGeom>
          <a:solidFill>
            <a:srgbClr val="EDF2F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endParaRPr lang="en-AU" sz="2000" dirty="0">
              <a:solidFill>
                <a:srgbClr val="FFFFFF"/>
              </a:solidFill>
              <a:latin typeface="UB Scala Sans" panose="02000503050000020003" pitchFamily="2" charset="0"/>
            </a:endParaRPr>
          </a:p>
        </p:txBody>
      </p:sp>
      <p:pic>
        <p:nvPicPr>
          <p:cNvPr id="11" name="Grafik 10">
            <a:extLst>
              <a:ext uri="{FF2B5EF4-FFF2-40B4-BE49-F238E27FC236}">
                <a16:creationId xmlns:a16="http://schemas.microsoft.com/office/drawing/2014/main" id="{48DB14E2-571D-C6FA-AF2C-63B7C8B4C34D}"/>
              </a:ext>
            </a:extLst>
          </p:cNvPr>
          <p:cNvPicPr>
            <a:picLocks noChangeAspect="1"/>
          </p:cNvPicPr>
          <p:nvPr/>
        </p:nvPicPr>
        <p:blipFill rotWithShape="1">
          <a:blip r:embed="rId3">
            <a:alphaModFix/>
          </a:blip>
          <a:srcRect l="32353" t="1" r="41176" b="84"/>
          <a:stretch/>
        </p:blipFill>
        <p:spPr>
          <a:xfrm>
            <a:off x="107504" y="123478"/>
            <a:ext cx="2592288" cy="4892400"/>
          </a:xfrm>
          <a:prstGeom prst="rect">
            <a:avLst/>
          </a:prstGeom>
        </p:spPr>
      </p:pic>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a:xfrm>
            <a:off x="3203848" y="915566"/>
            <a:ext cx="4652644" cy="857250"/>
          </a:xfrm>
        </p:spPr>
        <p:txBody>
          <a:bodyPr lIns="36000" rIns="36000"/>
          <a:lstStyle/>
          <a:p>
            <a:r>
              <a:rPr lang="de-DE" dirty="0"/>
              <a:t>Information Systems &amp; Applied Computer Sciences</a:t>
            </a:r>
          </a:p>
        </p:txBody>
      </p:sp>
      <p:sp>
        <p:nvSpPr>
          <p:cNvPr id="4" name="Rectangle 3">
            <a:extLst>
              <a:ext uri="{FF2B5EF4-FFF2-40B4-BE49-F238E27FC236}">
                <a16:creationId xmlns:a16="http://schemas.microsoft.com/office/drawing/2014/main" id="{4BB9E396-18A8-E7BD-34EB-56F3F23D335A}"/>
              </a:ext>
            </a:extLst>
          </p:cNvPr>
          <p:cNvSpPr/>
          <p:nvPr/>
        </p:nvSpPr>
        <p:spPr>
          <a:xfrm>
            <a:off x="1570782" y="2116797"/>
            <a:ext cx="5256584" cy="654918"/>
          </a:xfrm>
          <a:prstGeom prst="parallelogram">
            <a:avLst/>
          </a:prstGeom>
          <a:solidFill>
            <a:srgbClr val="6690B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7" name="Rectangle 3">
            <a:extLst>
              <a:ext uri="{FF2B5EF4-FFF2-40B4-BE49-F238E27FC236}">
                <a16:creationId xmlns:a16="http://schemas.microsoft.com/office/drawing/2014/main" id="{D1C06951-CD20-0DE9-FE46-E5EFB9F41695}"/>
              </a:ext>
            </a:extLst>
          </p:cNvPr>
          <p:cNvSpPr/>
          <p:nvPr/>
        </p:nvSpPr>
        <p:spPr>
          <a:xfrm>
            <a:off x="2074837" y="2116797"/>
            <a:ext cx="4968553" cy="654918"/>
          </a:xfrm>
          <a:prstGeom prst="parallelogram">
            <a:avLst/>
          </a:prstGeom>
          <a:solidFill>
            <a:srgbClr val="6690B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r>
              <a:rPr lang="en-AU" sz="2000" dirty="0">
                <a:solidFill>
                  <a:srgbClr val="FFFFFF"/>
                </a:solidFill>
                <a:latin typeface="UB Scala Sans" panose="02000503050000020003" pitchFamily="2" charset="0"/>
              </a:rPr>
              <a:t>Understand complex structures</a:t>
            </a:r>
          </a:p>
        </p:txBody>
      </p:sp>
      <p:sp>
        <p:nvSpPr>
          <p:cNvPr id="6" name="Rectangle 3">
            <a:extLst>
              <a:ext uri="{FF2B5EF4-FFF2-40B4-BE49-F238E27FC236}">
                <a16:creationId xmlns:a16="http://schemas.microsoft.com/office/drawing/2014/main" id="{E8042AD8-BF81-D3D7-D355-70BDC427BB59}"/>
              </a:ext>
            </a:extLst>
          </p:cNvPr>
          <p:cNvSpPr/>
          <p:nvPr/>
        </p:nvSpPr>
        <p:spPr>
          <a:xfrm>
            <a:off x="1786809" y="2936888"/>
            <a:ext cx="5256583" cy="654918"/>
          </a:xfrm>
          <a:prstGeom prst="parallelogram">
            <a:avLst/>
          </a:prstGeom>
          <a:solidFill>
            <a:srgbClr val="336A9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algn="r"/>
            <a:r>
              <a:rPr lang="en-AU" sz="2000" dirty="0">
                <a:solidFill>
                  <a:srgbClr val="FFFFFF"/>
                </a:solidFill>
                <a:latin typeface="UB Scala Sans" panose="02000503050000020003" pitchFamily="2" charset="0"/>
              </a:rPr>
              <a:t>Be part of a fast-moving field</a:t>
            </a:r>
          </a:p>
        </p:txBody>
      </p:sp>
      <p:sp>
        <p:nvSpPr>
          <p:cNvPr id="8" name="Rectangle 3">
            <a:extLst>
              <a:ext uri="{FF2B5EF4-FFF2-40B4-BE49-F238E27FC236}">
                <a16:creationId xmlns:a16="http://schemas.microsoft.com/office/drawing/2014/main" id="{984ED7DE-E4EE-85D7-0D46-3C26F64744CE}"/>
              </a:ext>
            </a:extLst>
          </p:cNvPr>
          <p:cNvSpPr/>
          <p:nvPr/>
        </p:nvSpPr>
        <p:spPr>
          <a:xfrm>
            <a:off x="2290861" y="2936888"/>
            <a:ext cx="4942656" cy="654918"/>
          </a:xfrm>
          <a:prstGeom prst="parallelogram">
            <a:avLst/>
          </a:prstGeom>
          <a:solidFill>
            <a:srgbClr val="336A9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468000" rtlCol="0" anchor="ctr"/>
          <a:lstStyle/>
          <a:p>
            <a:pPr algn="r"/>
            <a:r>
              <a:rPr lang="en-AU" sz="2000" dirty="0">
                <a:solidFill>
                  <a:srgbClr val="FFFFFF"/>
                </a:solidFill>
                <a:latin typeface="UB Scala Sans" panose="02000503050000020003" pitchFamily="2" charset="0"/>
              </a:rPr>
              <a:t>Be part of a fast-moving field</a:t>
            </a:r>
          </a:p>
        </p:txBody>
      </p:sp>
      <p:sp>
        <p:nvSpPr>
          <p:cNvPr id="10" name="Rectangle 3">
            <a:extLst>
              <a:ext uri="{FF2B5EF4-FFF2-40B4-BE49-F238E27FC236}">
                <a16:creationId xmlns:a16="http://schemas.microsoft.com/office/drawing/2014/main" id="{D16CB11F-102B-C527-4ED0-5CCA86DF7F4C}"/>
              </a:ext>
            </a:extLst>
          </p:cNvPr>
          <p:cNvSpPr/>
          <p:nvPr/>
        </p:nvSpPr>
        <p:spPr>
          <a:xfrm>
            <a:off x="1976935" y="3756980"/>
            <a:ext cx="5256583" cy="654918"/>
          </a:xfrm>
          <a:prstGeom prst="parallelogram">
            <a:avLst/>
          </a:prstGeom>
          <a:solidFill>
            <a:srgbClr val="00457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algn="r"/>
            <a:endParaRPr lang="en-AU" sz="2000" dirty="0">
              <a:solidFill>
                <a:srgbClr val="FFFFFF"/>
              </a:solidFill>
              <a:latin typeface="UB Scala Sans" panose="02000503050000020003" pitchFamily="2" charset="0"/>
            </a:endParaRPr>
          </a:p>
        </p:txBody>
      </p:sp>
      <p:sp>
        <p:nvSpPr>
          <p:cNvPr id="9" name="Rectangle 3">
            <a:extLst>
              <a:ext uri="{FF2B5EF4-FFF2-40B4-BE49-F238E27FC236}">
                <a16:creationId xmlns:a16="http://schemas.microsoft.com/office/drawing/2014/main" id="{2EBC11D3-70FB-36E1-B917-AEC6644C5739}"/>
              </a:ext>
            </a:extLst>
          </p:cNvPr>
          <p:cNvSpPr/>
          <p:nvPr/>
        </p:nvSpPr>
        <p:spPr>
          <a:xfrm>
            <a:off x="2495327" y="3756980"/>
            <a:ext cx="4942656" cy="654918"/>
          </a:xfrm>
          <a:prstGeom prst="parallelogram">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r>
              <a:rPr lang="en-AU" sz="2000" dirty="0">
                <a:solidFill>
                  <a:srgbClr val="FFFFFF"/>
                </a:solidFill>
                <a:latin typeface="UB Scala Sans" panose="02000503050000020003" pitchFamily="2" charset="0"/>
              </a:rPr>
              <a:t>You can change the world!</a:t>
            </a:r>
          </a:p>
        </p:txBody>
      </p:sp>
    </p:spTree>
    <p:extLst>
      <p:ext uri="{BB962C8B-B14F-4D97-AF65-F5344CB8AC3E}">
        <p14:creationId xmlns:p14="http://schemas.microsoft.com/office/powerpoint/2010/main" val="800081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el 1">
            <a:extLst>
              <a:ext uri="{FF2B5EF4-FFF2-40B4-BE49-F238E27FC236}">
                <a16:creationId xmlns:a16="http://schemas.microsoft.com/office/drawing/2014/main" id="{A5B1BAB7-BBE0-8964-F9D3-381DB2E06DB4}"/>
              </a:ext>
            </a:extLst>
          </p:cNvPr>
          <p:cNvSpPr txBox="1">
            <a:spLocks/>
          </p:cNvSpPr>
          <p:nvPr/>
        </p:nvSpPr>
        <p:spPr bwMode="auto">
          <a:xfrm>
            <a:off x="395536" y="267494"/>
            <a:ext cx="7467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Arial"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sz="3600" kern="0">
                <a:latin typeface="UB Scala Sans" panose="02000503050000020003" pitchFamily="2" charset="0"/>
              </a:rPr>
              <a:t>EINZIGARTIG: Studienangebot</a:t>
            </a:r>
            <a:endParaRPr lang="de-DE" kern="0" dirty="0">
              <a:latin typeface="UB Scala Sans" panose="02000503050000020003" pitchFamily="2" charset="0"/>
            </a:endParaRPr>
          </a:p>
        </p:txBody>
      </p:sp>
      <p:sp>
        <p:nvSpPr>
          <p:cNvPr id="6" name="Rechtwinkliges Dreieck 5">
            <a:extLst>
              <a:ext uri="{FF2B5EF4-FFF2-40B4-BE49-F238E27FC236}">
                <a16:creationId xmlns:a16="http://schemas.microsoft.com/office/drawing/2014/main" id="{A5175D26-93C9-5CF1-0D4E-8B887043546A}"/>
              </a:ext>
            </a:extLst>
          </p:cNvPr>
          <p:cNvSpPr/>
          <p:nvPr/>
        </p:nvSpPr>
        <p:spPr>
          <a:xfrm>
            <a:off x="254329" y="4285879"/>
            <a:ext cx="7795318" cy="454801"/>
          </a:xfrm>
          <a:prstGeom prst="rtTriangle">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rgbClr val="C8D0E2"/>
              </a:solidFill>
              <a:latin typeface="UB Scala Sans" panose="02000503050000020003" pitchFamily="2" charset="0"/>
            </a:endParaRPr>
          </a:p>
        </p:txBody>
      </p:sp>
      <p:pic>
        <p:nvPicPr>
          <p:cNvPr id="7" name="Bild 53">
            <a:extLst>
              <a:ext uri="{FF2B5EF4-FFF2-40B4-BE49-F238E27FC236}">
                <a16:creationId xmlns:a16="http://schemas.microsoft.com/office/drawing/2014/main" id="{5667EFC3-4D15-4C5B-9F84-9333A973F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877" y="4375623"/>
            <a:ext cx="327790" cy="316800"/>
          </a:xfrm>
          <a:prstGeom prst="rect">
            <a:avLst/>
          </a:prstGeom>
        </p:spPr>
      </p:pic>
      <p:sp>
        <p:nvSpPr>
          <p:cNvPr id="8" name="Textfeld 7">
            <a:extLst>
              <a:ext uri="{FF2B5EF4-FFF2-40B4-BE49-F238E27FC236}">
                <a16:creationId xmlns:a16="http://schemas.microsoft.com/office/drawing/2014/main" id="{1D16755D-7FA4-237D-D38A-DB6328F4C720}"/>
              </a:ext>
            </a:extLst>
          </p:cNvPr>
          <p:cNvSpPr txBox="1"/>
          <p:nvPr/>
        </p:nvSpPr>
        <p:spPr>
          <a:xfrm>
            <a:off x="700027" y="4386951"/>
            <a:ext cx="1992019" cy="338554"/>
          </a:xfrm>
          <a:prstGeom prst="rect">
            <a:avLst/>
          </a:prstGeom>
          <a:noFill/>
        </p:spPr>
        <p:txBody>
          <a:bodyPr wrap="square" rtlCol="0">
            <a:spAutoFit/>
          </a:bodyPr>
          <a:lstStyle/>
          <a:p>
            <a:r>
              <a:rPr lang="de-DE" sz="1600" dirty="0">
                <a:solidFill>
                  <a:srgbClr val="E2E5F0"/>
                </a:solidFill>
                <a:latin typeface="UB Scala Sans" panose="02000503050000020003" pitchFamily="2" charset="0"/>
                <a:ea typeface="UB Scala Sans" charset="0"/>
                <a:cs typeface="UB Scala Sans" charset="0"/>
              </a:rPr>
              <a:t>Technologie</a:t>
            </a:r>
          </a:p>
        </p:txBody>
      </p:sp>
      <p:grpSp>
        <p:nvGrpSpPr>
          <p:cNvPr id="9" name="Group 79">
            <a:extLst>
              <a:ext uri="{FF2B5EF4-FFF2-40B4-BE49-F238E27FC236}">
                <a16:creationId xmlns:a16="http://schemas.microsoft.com/office/drawing/2014/main" id="{252FB757-C03C-D597-4183-3367058ED578}"/>
              </a:ext>
            </a:extLst>
          </p:cNvPr>
          <p:cNvGrpSpPr/>
          <p:nvPr/>
        </p:nvGrpSpPr>
        <p:grpSpPr>
          <a:xfrm>
            <a:off x="254327" y="4257228"/>
            <a:ext cx="7795320" cy="454916"/>
            <a:chOff x="149717" y="4302788"/>
            <a:chExt cx="7661026" cy="454916"/>
          </a:xfrm>
        </p:grpSpPr>
        <p:sp>
          <p:nvSpPr>
            <p:cNvPr id="10" name="Rechtwinkliges Dreieck 9">
              <a:extLst>
                <a:ext uri="{FF2B5EF4-FFF2-40B4-BE49-F238E27FC236}">
                  <a16:creationId xmlns:a16="http://schemas.microsoft.com/office/drawing/2014/main" id="{21B73C37-C7E9-583D-0157-0F6C30FBB589}"/>
                </a:ext>
              </a:extLst>
            </p:cNvPr>
            <p:cNvSpPr/>
            <p:nvPr/>
          </p:nvSpPr>
          <p:spPr>
            <a:xfrm rot="10800000">
              <a:off x="149717" y="4302788"/>
              <a:ext cx="7661026" cy="454916"/>
            </a:xfrm>
            <a:prstGeom prst="rtTriangle">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C8D0E2"/>
                </a:solidFill>
                <a:latin typeface="UB Scala Sans" panose="02000503050000020003" pitchFamily="2" charset="0"/>
              </a:endParaRPr>
            </a:p>
          </p:txBody>
        </p:sp>
        <p:pic>
          <p:nvPicPr>
            <p:cNvPr id="11" name="Bild 52">
              <a:extLst>
                <a:ext uri="{FF2B5EF4-FFF2-40B4-BE49-F238E27FC236}">
                  <a16:creationId xmlns:a16="http://schemas.microsoft.com/office/drawing/2014/main" id="{347F481E-EFD0-D654-06AE-3DE556688F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3227" y="4359541"/>
              <a:ext cx="327516" cy="316536"/>
            </a:xfrm>
            <a:prstGeom prst="rect">
              <a:avLst/>
            </a:prstGeom>
          </p:spPr>
        </p:pic>
        <p:sp>
          <p:nvSpPr>
            <p:cNvPr id="12" name="Textfeld 11">
              <a:extLst>
                <a:ext uri="{FF2B5EF4-FFF2-40B4-BE49-F238E27FC236}">
                  <a16:creationId xmlns:a16="http://schemas.microsoft.com/office/drawing/2014/main" id="{7329743F-D8BE-395C-7103-39014936AB4C}"/>
                </a:ext>
              </a:extLst>
            </p:cNvPr>
            <p:cNvSpPr txBox="1"/>
            <p:nvPr/>
          </p:nvSpPr>
          <p:spPr>
            <a:xfrm>
              <a:off x="4944201" y="4337523"/>
              <a:ext cx="2487477" cy="338554"/>
            </a:xfrm>
            <a:prstGeom prst="rect">
              <a:avLst/>
            </a:prstGeom>
            <a:noFill/>
          </p:spPr>
          <p:txBody>
            <a:bodyPr wrap="square" rtlCol="0">
              <a:spAutoFit/>
            </a:bodyPr>
            <a:lstStyle/>
            <a:p>
              <a:pPr algn="r"/>
              <a:r>
                <a:rPr lang="de-DE" sz="1600" dirty="0">
                  <a:solidFill>
                    <a:srgbClr val="FFFFFF"/>
                  </a:solidFill>
                  <a:latin typeface="UB Scala Sans" panose="02000503050000020003" pitchFamily="2" charset="0"/>
                  <a:ea typeface="UB Scala Sans" charset="0"/>
                  <a:cs typeface="UB Scala Sans" charset="0"/>
                </a:rPr>
                <a:t>Management</a:t>
              </a:r>
            </a:p>
          </p:txBody>
        </p:sp>
      </p:grpSp>
      <p:sp>
        <p:nvSpPr>
          <p:cNvPr id="13" name="Rechteck 12">
            <a:extLst>
              <a:ext uri="{FF2B5EF4-FFF2-40B4-BE49-F238E27FC236}">
                <a16:creationId xmlns:a16="http://schemas.microsoft.com/office/drawing/2014/main" id="{37FAB4F7-6828-A660-2A7A-BD795A8B7CE4}"/>
              </a:ext>
            </a:extLst>
          </p:cNvPr>
          <p:cNvSpPr/>
          <p:nvPr/>
        </p:nvSpPr>
        <p:spPr>
          <a:xfrm rot="5400000">
            <a:off x="7726076" y="2065577"/>
            <a:ext cx="1231201" cy="338554"/>
          </a:xfrm>
          <a:prstGeom prst="rect">
            <a:avLst/>
          </a:prstGeom>
          <a:solidFill>
            <a:srgbClr val="868682"/>
          </a:solidFill>
          <a:ln w="28575">
            <a:solidFill>
              <a:srgbClr val="00407A"/>
            </a:solidFill>
          </a:ln>
        </p:spPr>
        <p:txBody>
          <a:bodyPr wrap="square">
            <a:spAutoFit/>
          </a:bodyPr>
          <a:lstStyle/>
          <a:p>
            <a:pPr algn="ctr"/>
            <a:r>
              <a:rPr lang="de-DE" sz="1600" b="1" dirty="0">
                <a:solidFill>
                  <a:srgbClr val="FFFFFF"/>
                </a:solidFill>
                <a:latin typeface="UB Scala Sans" panose="02000503050000020003" pitchFamily="2" charset="0"/>
                <a:ea typeface="Calibri" panose="020F0502020204030204" pitchFamily="34" charset="0"/>
                <a:cs typeface="Calibri" panose="020F0502020204030204" pitchFamily="34" charset="0"/>
              </a:rPr>
              <a:t>MASTER</a:t>
            </a:r>
          </a:p>
        </p:txBody>
      </p:sp>
      <p:sp>
        <p:nvSpPr>
          <p:cNvPr id="14" name="Abgerundetes Rechteck 107">
            <a:extLst>
              <a:ext uri="{FF2B5EF4-FFF2-40B4-BE49-F238E27FC236}">
                <a16:creationId xmlns:a16="http://schemas.microsoft.com/office/drawing/2014/main" id="{11E04F1A-AFE6-FD01-968E-E6916CE02382}"/>
              </a:ext>
            </a:extLst>
          </p:cNvPr>
          <p:cNvSpPr/>
          <p:nvPr/>
        </p:nvSpPr>
        <p:spPr>
          <a:xfrm>
            <a:off x="209547" y="1017166"/>
            <a:ext cx="969277" cy="252741"/>
          </a:xfrm>
          <a:prstGeom prst="roundRect">
            <a:avLst/>
          </a:prstGeom>
          <a:solidFill>
            <a:srgbClr val="97BF0D"/>
          </a:solidFill>
          <a:ln>
            <a:solidFill>
              <a:srgbClr val="B6DC8C"/>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de-DE" sz="1400" dirty="0">
                <a:solidFill>
                  <a:srgbClr val="FFFFFF"/>
                </a:solidFill>
                <a:latin typeface="UB Scala Sans" panose="02000503050000020003" pitchFamily="2" charset="0"/>
              </a:rPr>
              <a:t>Informatik</a:t>
            </a:r>
          </a:p>
        </p:txBody>
      </p:sp>
      <p:sp>
        <p:nvSpPr>
          <p:cNvPr id="15" name="Freeform: Shape 42">
            <a:extLst>
              <a:ext uri="{FF2B5EF4-FFF2-40B4-BE49-F238E27FC236}">
                <a16:creationId xmlns:a16="http://schemas.microsoft.com/office/drawing/2014/main" id="{EA8C2420-C1D2-9930-F256-BC0031A9EE9D}"/>
              </a:ext>
            </a:extLst>
          </p:cNvPr>
          <p:cNvSpPr/>
          <p:nvPr/>
        </p:nvSpPr>
        <p:spPr>
          <a:xfrm>
            <a:off x="254328" y="1367421"/>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539820 w 1080001"/>
              <a:gd name="connsiteY10" fmla="*/ 1226642 h 1483033"/>
              <a:gd name="connsiteX11" fmla="*/ 0 w 1080001"/>
              <a:gd name="connsiteY11" fmla="*/ 1483033 h 1483033"/>
              <a:gd name="connsiteX12" fmla="*/ 0 w 1080001"/>
              <a:gd name="connsiteY12" fmla="*/ 1331528 h 1483033"/>
              <a:gd name="connsiteX13" fmla="*/ 0 w 1080001"/>
              <a:gd name="connsiteY13" fmla="*/ 464062 h 1483033"/>
              <a:gd name="connsiteX14" fmla="*/ 0 w 1080001"/>
              <a:gd name="connsiteY14" fmla="*/ 312557 h 1483033"/>
              <a:gd name="connsiteX15" fmla="*/ 535 w 1080001"/>
              <a:gd name="connsiteY15" fmla="*/ 312922 h 1483033"/>
              <a:gd name="connsiteX16" fmla="*/ 535 w 1080001"/>
              <a:gd name="connsiteY16" fmla="*/ 257642 h 1483033"/>
              <a:gd name="connsiteX17" fmla="*/ 2340 w 1080001"/>
              <a:gd name="connsiteY17" fmla="*/ 257642 h 1483033"/>
              <a:gd name="connsiteX18" fmla="*/ 1260 w 1080001"/>
              <a:gd name="connsiteY18"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539820" y="1226642"/>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97BF0D"/>
          </a:solidFill>
          <a:ln>
            <a:solidFill>
              <a:srgbClr val="97BF0D"/>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FFFFFF"/>
                </a:solidFill>
                <a:effectLst/>
                <a:uLnTx/>
                <a:uFillTx/>
                <a:latin typeface="UB Scala Sans" panose="02000503050000020003" pitchFamily="2" charset="0"/>
              </a:rPr>
              <a:t>M.Sc</a:t>
            </a:r>
            <a:r>
              <a:rPr kumimoji="0" lang="de-DE" sz="1100" b="0" i="0" u="none" strike="noStrike" kern="1200" cap="none" spc="0" normalizeH="0" baseline="0" noProof="0" dirty="0">
                <a:ln>
                  <a:noFill/>
                </a:ln>
                <a:solidFill>
                  <a:srgbClr val="FFFFFF"/>
                </a:solidFill>
                <a:effectLst/>
                <a:uLnTx/>
                <a:uFillTx/>
                <a:latin typeface="UB Scala Sans" panose="02000503050000020003" pitchFamily="2"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rPr>
              <a:t>International Software </a:t>
            </a:r>
            <a:b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rPr>
            </a:b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rPr>
              <a:t>System Science</a:t>
            </a:r>
          </a:p>
        </p:txBody>
      </p:sp>
      <p:sp>
        <p:nvSpPr>
          <p:cNvPr id="16" name="Freeform: Shape 69">
            <a:extLst>
              <a:ext uri="{FF2B5EF4-FFF2-40B4-BE49-F238E27FC236}">
                <a16:creationId xmlns:a16="http://schemas.microsoft.com/office/drawing/2014/main" id="{93336911-C7E3-644C-EF67-9B1DBDCCC371}"/>
              </a:ext>
            </a:extLst>
          </p:cNvPr>
          <p:cNvSpPr/>
          <p:nvPr/>
        </p:nvSpPr>
        <p:spPr>
          <a:xfrm>
            <a:off x="254328" y="2676476"/>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1076557 w 1080001"/>
              <a:gd name="connsiteY10" fmla="*/ 1481569 h 1483033"/>
              <a:gd name="connsiteX11" fmla="*/ 1076557 w 1080001"/>
              <a:gd name="connsiteY11" fmla="*/ 1483033 h 1483033"/>
              <a:gd name="connsiteX12" fmla="*/ 736 w 1080001"/>
              <a:gd name="connsiteY12" fmla="*/ 1483033 h 1483033"/>
              <a:gd name="connsiteX13" fmla="*/ 736 w 1080001"/>
              <a:gd name="connsiteY13" fmla="*/ 1482684 h 1483033"/>
              <a:gd name="connsiteX14" fmla="*/ 0 w 1080001"/>
              <a:gd name="connsiteY14" fmla="*/ 1483033 h 1483033"/>
              <a:gd name="connsiteX15" fmla="*/ 0 w 1080001"/>
              <a:gd name="connsiteY15" fmla="*/ 1331528 h 1483033"/>
              <a:gd name="connsiteX16" fmla="*/ 0 w 1080001"/>
              <a:gd name="connsiteY16" fmla="*/ 464062 h 1483033"/>
              <a:gd name="connsiteX17" fmla="*/ 0 w 1080001"/>
              <a:gd name="connsiteY17" fmla="*/ 312557 h 1483033"/>
              <a:gd name="connsiteX18" fmla="*/ 535 w 1080001"/>
              <a:gd name="connsiteY18" fmla="*/ 312922 h 1483033"/>
              <a:gd name="connsiteX19" fmla="*/ 535 w 1080001"/>
              <a:gd name="connsiteY19" fmla="*/ 257642 h 1483033"/>
              <a:gd name="connsiteX20" fmla="*/ 2340 w 1080001"/>
              <a:gd name="connsiteY20" fmla="*/ 257642 h 1483033"/>
              <a:gd name="connsiteX21" fmla="*/ 1260 w 1080001"/>
              <a:gd name="connsiteY21"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1076557" y="1481569"/>
                </a:lnTo>
                <a:lnTo>
                  <a:pt x="1076557" y="1483033"/>
                </a:lnTo>
                <a:lnTo>
                  <a:pt x="736" y="1483033"/>
                </a:lnTo>
                <a:lnTo>
                  <a:pt x="736" y="1482684"/>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B6DC8C"/>
          </a:solidFill>
          <a:ln>
            <a:solidFill>
              <a:srgbClr val="97BF0D"/>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407A"/>
                </a:solidFill>
                <a:effectLst/>
                <a:uLnTx/>
                <a:uFillTx/>
                <a:latin typeface="UB Scala Sans" panose="02000503050000020003" pitchFamily="2" charset="0"/>
              </a:rPr>
              <a:t>B.Sc.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solidFill>
                <a:effectLst/>
                <a:uLnTx/>
                <a:uFillTx/>
                <a:latin typeface="UB Scala Sans" panose="02000503050000020003" pitchFamily="2" charset="0"/>
              </a:rPr>
              <a:t>Informatik</a:t>
            </a:r>
          </a:p>
        </p:txBody>
      </p:sp>
      <p:sp>
        <p:nvSpPr>
          <p:cNvPr id="17" name="Abgerundetes Rechteck 108">
            <a:extLst>
              <a:ext uri="{FF2B5EF4-FFF2-40B4-BE49-F238E27FC236}">
                <a16:creationId xmlns:a16="http://schemas.microsoft.com/office/drawing/2014/main" id="{60679443-8887-DED3-79A2-E357BC7E223A}"/>
              </a:ext>
            </a:extLst>
          </p:cNvPr>
          <p:cNvSpPr/>
          <p:nvPr/>
        </p:nvSpPr>
        <p:spPr>
          <a:xfrm>
            <a:off x="1266089" y="1018119"/>
            <a:ext cx="3815326" cy="252741"/>
          </a:xfrm>
          <a:prstGeom prst="roundRect">
            <a:avLst/>
          </a:prstGeom>
          <a:solidFill>
            <a:srgbClr val="E7434E"/>
          </a:solidFill>
          <a:ln>
            <a:solidFill>
              <a:srgbClr val="FF9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FFFFFF"/>
                </a:solidFill>
                <a:latin typeface="UB Scala Sans" panose="02000503050000020003" pitchFamily="2" charset="0"/>
              </a:rPr>
              <a:t>Angewandte Informatik</a:t>
            </a:r>
          </a:p>
        </p:txBody>
      </p:sp>
      <p:sp>
        <p:nvSpPr>
          <p:cNvPr id="18" name="Abgerundetes Rechteck 109">
            <a:extLst>
              <a:ext uri="{FF2B5EF4-FFF2-40B4-BE49-F238E27FC236}">
                <a16:creationId xmlns:a16="http://schemas.microsoft.com/office/drawing/2014/main" id="{FA2D1415-E4EB-A0B8-C6FC-91269CECF817}"/>
              </a:ext>
            </a:extLst>
          </p:cNvPr>
          <p:cNvSpPr/>
          <p:nvPr/>
        </p:nvSpPr>
        <p:spPr>
          <a:xfrm>
            <a:off x="5168680" y="1018801"/>
            <a:ext cx="2967561" cy="252741"/>
          </a:xfrm>
          <a:prstGeom prst="roundRect">
            <a:avLst/>
          </a:prstGeom>
          <a:solidFill>
            <a:srgbClr val="00407A"/>
          </a:solidFill>
          <a:ln>
            <a:solidFill>
              <a:srgbClr val="BBC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FFFFFF"/>
                </a:solidFill>
                <a:latin typeface="UB Scala Sans" panose="02000503050000020003" pitchFamily="2" charset="0"/>
              </a:rPr>
              <a:t>Wirtschaftsinformatik</a:t>
            </a:r>
          </a:p>
        </p:txBody>
      </p:sp>
      <p:sp>
        <p:nvSpPr>
          <p:cNvPr id="19" name="Rechteck 104">
            <a:extLst>
              <a:ext uri="{FF2B5EF4-FFF2-40B4-BE49-F238E27FC236}">
                <a16:creationId xmlns:a16="http://schemas.microsoft.com/office/drawing/2014/main" id="{384B2D2E-3EAB-5B19-3853-F7C571CE0569}"/>
              </a:ext>
            </a:extLst>
          </p:cNvPr>
          <p:cNvSpPr/>
          <p:nvPr/>
        </p:nvSpPr>
        <p:spPr>
          <a:xfrm rot="5400000">
            <a:off x="7729608" y="3374583"/>
            <a:ext cx="1224137" cy="338554"/>
          </a:xfrm>
          <a:prstGeom prst="rect">
            <a:avLst/>
          </a:prstGeom>
          <a:solidFill>
            <a:srgbClr val="E8E8E7"/>
          </a:solidFill>
          <a:ln w="28575">
            <a:solidFill>
              <a:srgbClr val="00407A"/>
            </a:solidFill>
          </a:ln>
        </p:spPr>
        <p:txBody>
          <a:bodyPr wrap="square">
            <a:spAutoFit/>
          </a:bodyPr>
          <a:lstStyle/>
          <a:p>
            <a:pPr algn="ctr"/>
            <a:r>
              <a:rPr lang="de-DE" sz="1600" b="1" dirty="0">
                <a:solidFill>
                  <a:srgbClr val="00407A"/>
                </a:solidFill>
                <a:latin typeface="UB Scala Sans" panose="02000503050000020003" pitchFamily="2" charset="0"/>
                <a:ea typeface="Calibri" panose="020F0502020204030204" pitchFamily="34" charset="0"/>
                <a:cs typeface="Calibri" panose="020F0502020204030204" pitchFamily="34" charset="0"/>
              </a:rPr>
              <a:t>BACHELOR</a:t>
            </a:r>
          </a:p>
        </p:txBody>
      </p:sp>
      <p:sp>
        <p:nvSpPr>
          <p:cNvPr id="20" name="Titel 1">
            <a:extLst>
              <a:ext uri="{FF2B5EF4-FFF2-40B4-BE49-F238E27FC236}">
                <a16:creationId xmlns:a16="http://schemas.microsoft.com/office/drawing/2014/main" id="{94CEBFA6-0507-3E0C-C2BA-D7ED4CECD51D}"/>
              </a:ext>
            </a:extLst>
          </p:cNvPr>
          <p:cNvSpPr txBox="1">
            <a:spLocks/>
          </p:cNvSpPr>
          <p:nvPr/>
        </p:nvSpPr>
        <p:spPr bwMode="auto">
          <a:xfrm rot="1219523">
            <a:off x="6270146" y="626749"/>
            <a:ext cx="2869621" cy="397719"/>
          </a:xfrm>
          <a:prstGeom prst="rect">
            <a:avLst/>
          </a:prstGeom>
          <a:solidFill>
            <a:srgbClr val="FFFFFF"/>
          </a:solidFill>
          <a:ln>
            <a:solidFill>
              <a:schemeClr val="accent1"/>
            </a:solid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Arial"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altLang="x-none" sz="1200" b="1" kern="0" dirty="0">
                <a:latin typeface="UB Scala Sans" panose="02000503050000020003" pitchFamily="2" charset="0"/>
                <a:ea typeface="Calibri" panose="020F0502020204030204" pitchFamily="34" charset="0"/>
                <a:cs typeface="Calibri" panose="020F0502020204030204" pitchFamily="34" charset="0"/>
              </a:rPr>
              <a:t>5 </a:t>
            </a:r>
            <a:r>
              <a:rPr lang="de-DE" altLang="x-none" sz="1200" kern="0" dirty="0">
                <a:latin typeface="UB Scala Sans" panose="02000503050000020003" pitchFamily="2" charset="0"/>
                <a:ea typeface="Calibri" panose="020F0502020204030204" pitchFamily="34" charset="0"/>
                <a:cs typeface="Calibri" panose="020F0502020204030204" pitchFamily="34" charset="0"/>
              </a:rPr>
              <a:t>x Bachelor (nicht zulassungsbeschränkt)  </a:t>
            </a:r>
          </a:p>
          <a:p>
            <a:r>
              <a:rPr lang="de-DE" altLang="x-none" sz="1200" b="1" kern="0" dirty="0">
                <a:latin typeface="UB Scala Sans" panose="02000503050000020003" pitchFamily="2" charset="0"/>
                <a:ea typeface="Calibri" panose="020F0502020204030204" pitchFamily="34" charset="0"/>
                <a:cs typeface="Calibri" panose="020F0502020204030204" pitchFamily="34" charset="0"/>
              </a:rPr>
              <a:t>7</a:t>
            </a:r>
            <a:r>
              <a:rPr lang="de-DE" altLang="x-none" sz="1200" kern="0" dirty="0">
                <a:latin typeface="UB Scala Sans" panose="02000503050000020003" pitchFamily="2" charset="0"/>
                <a:ea typeface="Calibri" panose="020F0502020204030204" pitchFamily="34" charset="0"/>
                <a:cs typeface="Calibri" panose="020F0502020204030204" pitchFamily="34" charset="0"/>
              </a:rPr>
              <a:t> x Master    (Bewerbungsverfahren)</a:t>
            </a:r>
            <a:endParaRPr lang="de-DE" sz="1200" kern="0" dirty="0">
              <a:latin typeface="UB Scala Sans" panose="02000503050000020003" pitchFamily="2" charset="0"/>
              <a:ea typeface="Calibri" panose="020F0502020204030204" pitchFamily="34" charset="0"/>
              <a:cs typeface="Calibri" panose="020F0502020204030204" pitchFamily="34" charset="0"/>
            </a:endParaRPr>
          </a:p>
        </p:txBody>
      </p:sp>
      <p:sp>
        <p:nvSpPr>
          <p:cNvPr id="21" name="Freeform: Shape 45">
            <a:extLst>
              <a:ext uri="{FF2B5EF4-FFF2-40B4-BE49-F238E27FC236}">
                <a16:creationId xmlns:a16="http://schemas.microsoft.com/office/drawing/2014/main" id="{772C6F3F-6155-C4F6-28D6-4F6F698FF596}"/>
              </a:ext>
            </a:extLst>
          </p:cNvPr>
          <p:cNvSpPr/>
          <p:nvPr/>
        </p:nvSpPr>
        <p:spPr>
          <a:xfrm>
            <a:off x="5200031" y="1367422"/>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539820 w 1080001"/>
              <a:gd name="connsiteY10" fmla="*/ 1226642 h 1483033"/>
              <a:gd name="connsiteX11" fmla="*/ 0 w 1080001"/>
              <a:gd name="connsiteY11" fmla="*/ 1483033 h 1483033"/>
              <a:gd name="connsiteX12" fmla="*/ 0 w 1080001"/>
              <a:gd name="connsiteY12" fmla="*/ 1331528 h 1483033"/>
              <a:gd name="connsiteX13" fmla="*/ 0 w 1080001"/>
              <a:gd name="connsiteY13" fmla="*/ 464062 h 1483033"/>
              <a:gd name="connsiteX14" fmla="*/ 0 w 1080001"/>
              <a:gd name="connsiteY14" fmla="*/ 312557 h 1483033"/>
              <a:gd name="connsiteX15" fmla="*/ 535 w 1080001"/>
              <a:gd name="connsiteY15" fmla="*/ 312922 h 1483033"/>
              <a:gd name="connsiteX16" fmla="*/ 535 w 1080001"/>
              <a:gd name="connsiteY16" fmla="*/ 257642 h 1483033"/>
              <a:gd name="connsiteX17" fmla="*/ 2340 w 1080001"/>
              <a:gd name="connsiteY17" fmla="*/ 257642 h 1483033"/>
              <a:gd name="connsiteX18" fmla="*/ 1260 w 1080001"/>
              <a:gd name="connsiteY18"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539820" y="1226642"/>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00407A"/>
          </a:solid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FFFFFF"/>
                </a:solidFill>
                <a:effectLst/>
                <a:uLnTx/>
                <a:uFillTx/>
                <a:latin typeface="UB Scala Sans" panose="02000503050000020003" pitchFamily="2" charset="0"/>
              </a:rPr>
              <a:t>M.Sc</a:t>
            </a:r>
            <a:r>
              <a:rPr kumimoji="0" lang="de-DE" sz="1100" b="0" i="0" u="none" strike="noStrike" kern="1200" cap="none" spc="0" normalizeH="0" baseline="0" noProof="0" dirty="0">
                <a:ln>
                  <a:noFill/>
                </a:ln>
                <a:solidFill>
                  <a:srgbClr val="FFFFFF"/>
                </a:solidFill>
                <a:effectLst/>
                <a:uLnTx/>
                <a:uFillTx/>
                <a:latin typeface="UB Scala Sans" panose="02000503050000020003" pitchFamily="2"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rPr>
              <a:t>Wirtschafts-informatik</a:t>
            </a:r>
          </a:p>
        </p:txBody>
      </p:sp>
      <p:sp>
        <p:nvSpPr>
          <p:cNvPr id="22" name="Freeform: Shape 46">
            <a:extLst>
              <a:ext uri="{FF2B5EF4-FFF2-40B4-BE49-F238E27FC236}">
                <a16:creationId xmlns:a16="http://schemas.microsoft.com/office/drawing/2014/main" id="{82CD4EFC-45D8-B4EA-2655-34A4C717C96F}"/>
              </a:ext>
            </a:extLst>
          </p:cNvPr>
          <p:cNvSpPr/>
          <p:nvPr/>
        </p:nvSpPr>
        <p:spPr>
          <a:xfrm>
            <a:off x="6166787" y="1367422"/>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539820 w 1080001"/>
              <a:gd name="connsiteY10" fmla="*/ 1226642 h 1483033"/>
              <a:gd name="connsiteX11" fmla="*/ 0 w 1080001"/>
              <a:gd name="connsiteY11" fmla="*/ 1483033 h 1483033"/>
              <a:gd name="connsiteX12" fmla="*/ 0 w 1080001"/>
              <a:gd name="connsiteY12" fmla="*/ 1331528 h 1483033"/>
              <a:gd name="connsiteX13" fmla="*/ 0 w 1080001"/>
              <a:gd name="connsiteY13" fmla="*/ 464062 h 1483033"/>
              <a:gd name="connsiteX14" fmla="*/ 0 w 1080001"/>
              <a:gd name="connsiteY14" fmla="*/ 312557 h 1483033"/>
              <a:gd name="connsiteX15" fmla="*/ 535 w 1080001"/>
              <a:gd name="connsiteY15" fmla="*/ 312922 h 1483033"/>
              <a:gd name="connsiteX16" fmla="*/ 535 w 1080001"/>
              <a:gd name="connsiteY16" fmla="*/ 257642 h 1483033"/>
              <a:gd name="connsiteX17" fmla="*/ 2340 w 1080001"/>
              <a:gd name="connsiteY17" fmla="*/ 257642 h 1483033"/>
              <a:gd name="connsiteX18" fmla="*/ 1260 w 1080001"/>
              <a:gd name="connsiteY18"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539820" y="1226642"/>
                </a:lnTo>
                <a:lnTo>
                  <a:pt x="0" y="1483033"/>
                </a:lnTo>
                <a:lnTo>
                  <a:pt x="0" y="1331528"/>
                </a:lnTo>
                <a:lnTo>
                  <a:pt x="0" y="464062"/>
                </a:lnTo>
                <a:lnTo>
                  <a:pt x="0" y="312557"/>
                </a:lnTo>
                <a:lnTo>
                  <a:pt x="535" y="312922"/>
                </a:lnTo>
                <a:lnTo>
                  <a:pt x="535" y="257642"/>
                </a:lnTo>
                <a:lnTo>
                  <a:pt x="2340" y="257642"/>
                </a:lnTo>
                <a:lnTo>
                  <a:pt x="1260" y="255476"/>
                </a:lnTo>
                <a:close/>
              </a:path>
            </a:pathLst>
          </a:custGeom>
          <a:no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00407A"/>
                </a:solidFill>
                <a:effectLst/>
                <a:uLnTx/>
                <a:uFillTx/>
                <a:latin typeface="UB Scala Sans" panose="02000503050000020003" pitchFamily="2" charset="0"/>
              </a:rPr>
              <a:t>M.Sc</a:t>
            </a:r>
            <a:r>
              <a:rPr kumimoji="0" lang="de-DE" sz="1100" b="0" i="0" u="none" strike="noStrike" kern="1200" cap="none" spc="0" normalizeH="0" baseline="0" noProof="0" dirty="0">
                <a:ln>
                  <a:noFill/>
                </a:ln>
                <a:solidFill>
                  <a:srgbClr val="00407A"/>
                </a:solidFill>
                <a:effectLst/>
                <a:uLnTx/>
                <a:uFillTx/>
                <a:latin typeface="UB Scala Sans" panose="02000503050000020003" pitchFamily="2"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solidFill>
                <a:effectLst/>
                <a:uLnTx/>
                <a:uFillTx/>
                <a:latin typeface="UB Scala Sans" panose="02000503050000020003" pitchFamily="2" charset="0"/>
              </a:rPr>
              <a:t>Virtueller Studiengang Wirtschafts-informatik</a:t>
            </a:r>
          </a:p>
        </p:txBody>
      </p:sp>
      <p:sp>
        <p:nvSpPr>
          <p:cNvPr id="23" name="Freeform: Shape 49">
            <a:extLst>
              <a:ext uri="{FF2B5EF4-FFF2-40B4-BE49-F238E27FC236}">
                <a16:creationId xmlns:a16="http://schemas.microsoft.com/office/drawing/2014/main" id="{C4596069-2E03-3928-53DB-7C3C7D7E9AFB}"/>
              </a:ext>
            </a:extLst>
          </p:cNvPr>
          <p:cNvSpPr/>
          <p:nvPr/>
        </p:nvSpPr>
        <p:spPr>
          <a:xfrm>
            <a:off x="7131587" y="1367422"/>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539820 w 1080001"/>
              <a:gd name="connsiteY10" fmla="*/ 1226642 h 1483033"/>
              <a:gd name="connsiteX11" fmla="*/ 0 w 1080001"/>
              <a:gd name="connsiteY11" fmla="*/ 1483033 h 1483033"/>
              <a:gd name="connsiteX12" fmla="*/ 0 w 1080001"/>
              <a:gd name="connsiteY12" fmla="*/ 1331528 h 1483033"/>
              <a:gd name="connsiteX13" fmla="*/ 0 w 1080001"/>
              <a:gd name="connsiteY13" fmla="*/ 464062 h 1483033"/>
              <a:gd name="connsiteX14" fmla="*/ 0 w 1080001"/>
              <a:gd name="connsiteY14" fmla="*/ 312557 h 1483033"/>
              <a:gd name="connsiteX15" fmla="*/ 535 w 1080001"/>
              <a:gd name="connsiteY15" fmla="*/ 312922 h 1483033"/>
              <a:gd name="connsiteX16" fmla="*/ 535 w 1080001"/>
              <a:gd name="connsiteY16" fmla="*/ 257642 h 1483033"/>
              <a:gd name="connsiteX17" fmla="*/ 2340 w 1080001"/>
              <a:gd name="connsiteY17" fmla="*/ 257642 h 1483033"/>
              <a:gd name="connsiteX18" fmla="*/ 1260 w 1080001"/>
              <a:gd name="connsiteY18"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539820" y="1226642"/>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00407A"/>
          </a:solid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FFFFFF"/>
                </a:solidFill>
                <a:effectLst/>
                <a:uLnTx/>
                <a:uFillTx/>
                <a:latin typeface="UB Scala Sans" panose="02000503050000020003" pitchFamily="2" charset="0"/>
              </a:rPr>
              <a:t>M.Sc</a:t>
            </a:r>
            <a:r>
              <a:rPr kumimoji="0" lang="de-DE" sz="1100" b="0" i="0" u="none" strike="noStrike" kern="1200" cap="none" spc="0" normalizeH="0" baseline="0" noProof="0" dirty="0">
                <a:ln>
                  <a:noFill/>
                </a:ln>
                <a:solidFill>
                  <a:srgbClr val="FFFFFF"/>
                </a:solidFill>
                <a:effectLst/>
                <a:uLnTx/>
                <a:uFillTx/>
                <a:latin typeface="UB Scala Sans" panose="02000503050000020003" pitchFamily="2"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rPr>
              <a:t>International Information Systems Management</a:t>
            </a:r>
          </a:p>
        </p:txBody>
      </p:sp>
      <p:sp>
        <p:nvSpPr>
          <p:cNvPr id="24" name="Freeform: Shape 73">
            <a:extLst>
              <a:ext uri="{FF2B5EF4-FFF2-40B4-BE49-F238E27FC236}">
                <a16:creationId xmlns:a16="http://schemas.microsoft.com/office/drawing/2014/main" id="{AC0DCDE0-59E4-52AD-B182-967F3B9BD65E}"/>
              </a:ext>
            </a:extLst>
          </p:cNvPr>
          <p:cNvSpPr/>
          <p:nvPr/>
        </p:nvSpPr>
        <p:spPr>
          <a:xfrm>
            <a:off x="7132558" y="2676477"/>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1076557 w 1080001"/>
              <a:gd name="connsiteY10" fmla="*/ 1481569 h 1483033"/>
              <a:gd name="connsiteX11" fmla="*/ 1076557 w 1080001"/>
              <a:gd name="connsiteY11" fmla="*/ 1483033 h 1483033"/>
              <a:gd name="connsiteX12" fmla="*/ 736 w 1080001"/>
              <a:gd name="connsiteY12" fmla="*/ 1483033 h 1483033"/>
              <a:gd name="connsiteX13" fmla="*/ 736 w 1080001"/>
              <a:gd name="connsiteY13" fmla="*/ 1482684 h 1483033"/>
              <a:gd name="connsiteX14" fmla="*/ 0 w 1080001"/>
              <a:gd name="connsiteY14" fmla="*/ 1483033 h 1483033"/>
              <a:gd name="connsiteX15" fmla="*/ 0 w 1080001"/>
              <a:gd name="connsiteY15" fmla="*/ 1331528 h 1483033"/>
              <a:gd name="connsiteX16" fmla="*/ 0 w 1080001"/>
              <a:gd name="connsiteY16" fmla="*/ 464062 h 1483033"/>
              <a:gd name="connsiteX17" fmla="*/ 0 w 1080001"/>
              <a:gd name="connsiteY17" fmla="*/ 312557 h 1483033"/>
              <a:gd name="connsiteX18" fmla="*/ 535 w 1080001"/>
              <a:gd name="connsiteY18" fmla="*/ 312922 h 1483033"/>
              <a:gd name="connsiteX19" fmla="*/ 535 w 1080001"/>
              <a:gd name="connsiteY19" fmla="*/ 257642 h 1483033"/>
              <a:gd name="connsiteX20" fmla="*/ 2340 w 1080001"/>
              <a:gd name="connsiteY20" fmla="*/ 257642 h 1483033"/>
              <a:gd name="connsiteX21" fmla="*/ 1260 w 1080001"/>
              <a:gd name="connsiteY21"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1076557" y="1481569"/>
                </a:lnTo>
                <a:lnTo>
                  <a:pt x="1076557" y="1483033"/>
                </a:lnTo>
                <a:lnTo>
                  <a:pt x="736" y="1483033"/>
                </a:lnTo>
                <a:lnTo>
                  <a:pt x="736" y="1482684"/>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BBCEE2"/>
          </a:solid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407A"/>
                </a:solidFill>
                <a:effectLst/>
                <a:uLnTx/>
                <a:uFillTx/>
                <a:latin typeface="UB Scala Sans" panose="02000503050000020003" pitchFamily="2" charset="0"/>
              </a:rPr>
              <a:t>B.Sc.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solidFill>
                <a:effectLst/>
                <a:uLnTx/>
                <a:uFillTx/>
                <a:latin typeface="UB Scala Sans" panose="02000503050000020003" pitchFamily="2" charset="0"/>
              </a:rPr>
              <a:t>International Information Systems Management</a:t>
            </a:r>
          </a:p>
        </p:txBody>
      </p:sp>
      <p:grpSp>
        <p:nvGrpSpPr>
          <p:cNvPr id="25" name="Gruppieren 24">
            <a:extLst>
              <a:ext uri="{FF2B5EF4-FFF2-40B4-BE49-F238E27FC236}">
                <a16:creationId xmlns:a16="http://schemas.microsoft.com/office/drawing/2014/main" id="{F852472E-335D-4AD0-90EE-47F45AE3A700}"/>
              </a:ext>
            </a:extLst>
          </p:cNvPr>
          <p:cNvGrpSpPr/>
          <p:nvPr/>
        </p:nvGrpSpPr>
        <p:grpSpPr>
          <a:xfrm>
            <a:off x="5201987" y="2676477"/>
            <a:ext cx="1864959" cy="1483033"/>
            <a:chOff x="5090470" y="2676477"/>
            <a:chExt cx="1864959" cy="1483033"/>
          </a:xfrm>
        </p:grpSpPr>
        <p:sp>
          <p:nvSpPr>
            <p:cNvPr id="26" name="Freeform: Shape 72">
              <a:extLst>
                <a:ext uri="{FF2B5EF4-FFF2-40B4-BE49-F238E27FC236}">
                  <a16:creationId xmlns:a16="http://schemas.microsoft.com/office/drawing/2014/main" id="{6C1F6724-8AC2-1698-FFC3-52EB06942FC3}"/>
                </a:ext>
              </a:extLst>
            </p:cNvPr>
            <p:cNvSpPr/>
            <p:nvPr/>
          </p:nvSpPr>
          <p:spPr>
            <a:xfrm>
              <a:off x="5090470" y="2676477"/>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1076557 w 1080001"/>
                <a:gd name="connsiteY10" fmla="*/ 1481569 h 1483033"/>
                <a:gd name="connsiteX11" fmla="*/ 1076557 w 1080001"/>
                <a:gd name="connsiteY11" fmla="*/ 1483033 h 1483033"/>
                <a:gd name="connsiteX12" fmla="*/ 736 w 1080001"/>
                <a:gd name="connsiteY12" fmla="*/ 1483033 h 1483033"/>
                <a:gd name="connsiteX13" fmla="*/ 736 w 1080001"/>
                <a:gd name="connsiteY13" fmla="*/ 1482684 h 1483033"/>
                <a:gd name="connsiteX14" fmla="*/ 0 w 1080001"/>
                <a:gd name="connsiteY14" fmla="*/ 1483033 h 1483033"/>
                <a:gd name="connsiteX15" fmla="*/ 0 w 1080001"/>
                <a:gd name="connsiteY15" fmla="*/ 1331528 h 1483033"/>
                <a:gd name="connsiteX16" fmla="*/ 0 w 1080001"/>
                <a:gd name="connsiteY16" fmla="*/ 464062 h 1483033"/>
                <a:gd name="connsiteX17" fmla="*/ 0 w 1080001"/>
                <a:gd name="connsiteY17" fmla="*/ 312557 h 1483033"/>
                <a:gd name="connsiteX18" fmla="*/ 535 w 1080001"/>
                <a:gd name="connsiteY18" fmla="*/ 312922 h 1483033"/>
                <a:gd name="connsiteX19" fmla="*/ 535 w 1080001"/>
                <a:gd name="connsiteY19" fmla="*/ 257642 h 1483033"/>
                <a:gd name="connsiteX20" fmla="*/ 2340 w 1080001"/>
                <a:gd name="connsiteY20" fmla="*/ 257642 h 1483033"/>
                <a:gd name="connsiteX21" fmla="*/ 1260 w 1080001"/>
                <a:gd name="connsiteY21"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1076557" y="1481569"/>
                  </a:lnTo>
                  <a:lnTo>
                    <a:pt x="1076557" y="1483033"/>
                  </a:lnTo>
                  <a:lnTo>
                    <a:pt x="736" y="1483033"/>
                  </a:lnTo>
                  <a:lnTo>
                    <a:pt x="736" y="1482684"/>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BBCEE2"/>
            </a:solid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407A"/>
                  </a:solidFill>
                  <a:effectLst/>
                  <a:uLnTx/>
                  <a:uFillTx/>
                  <a:latin typeface="UB Scala Sans" panose="02000503050000020003" pitchFamily="2" charset="0"/>
                </a:rPr>
                <a:t>B.Sc.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solidFill>
                  <a:effectLst/>
                  <a:uLnTx/>
                  <a:uFillTx/>
                  <a:latin typeface="UB Scala Sans" panose="02000503050000020003" pitchFamily="2" charset="0"/>
                </a:rPr>
                <a:t>Wirtschafts-informatik</a:t>
              </a:r>
            </a:p>
          </p:txBody>
        </p:sp>
        <p:sp>
          <p:nvSpPr>
            <p:cNvPr id="27" name="Freeform: Shape 1">
              <a:extLst>
                <a:ext uri="{FF2B5EF4-FFF2-40B4-BE49-F238E27FC236}">
                  <a16:creationId xmlns:a16="http://schemas.microsoft.com/office/drawing/2014/main" id="{DED0BC7E-7961-A19B-785F-ECA00A6D0FC1}"/>
                </a:ext>
              </a:extLst>
            </p:cNvPr>
            <p:cNvSpPr/>
            <p:nvPr/>
          </p:nvSpPr>
          <p:spPr>
            <a:xfrm>
              <a:off x="6055429" y="2676477"/>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1076557 w 1080001"/>
                <a:gd name="connsiteY10" fmla="*/ 1481569 h 1483033"/>
                <a:gd name="connsiteX11" fmla="*/ 1076557 w 1080001"/>
                <a:gd name="connsiteY11" fmla="*/ 1483033 h 1483033"/>
                <a:gd name="connsiteX12" fmla="*/ 736 w 1080001"/>
                <a:gd name="connsiteY12" fmla="*/ 1483033 h 1483033"/>
                <a:gd name="connsiteX13" fmla="*/ 736 w 1080001"/>
                <a:gd name="connsiteY13" fmla="*/ 1482684 h 1483033"/>
                <a:gd name="connsiteX14" fmla="*/ 0 w 1080001"/>
                <a:gd name="connsiteY14" fmla="*/ 1483033 h 1483033"/>
                <a:gd name="connsiteX15" fmla="*/ 0 w 1080001"/>
                <a:gd name="connsiteY15" fmla="*/ 1331528 h 1483033"/>
                <a:gd name="connsiteX16" fmla="*/ 0 w 1080001"/>
                <a:gd name="connsiteY16" fmla="*/ 464062 h 1483033"/>
                <a:gd name="connsiteX17" fmla="*/ 0 w 1080001"/>
                <a:gd name="connsiteY17" fmla="*/ 312557 h 1483033"/>
                <a:gd name="connsiteX18" fmla="*/ 535 w 1080001"/>
                <a:gd name="connsiteY18" fmla="*/ 312922 h 1483033"/>
                <a:gd name="connsiteX19" fmla="*/ 535 w 1080001"/>
                <a:gd name="connsiteY19" fmla="*/ 257642 h 1483033"/>
                <a:gd name="connsiteX20" fmla="*/ 2340 w 1080001"/>
                <a:gd name="connsiteY20" fmla="*/ 257642 h 1483033"/>
                <a:gd name="connsiteX21" fmla="*/ 1260 w 1080001"/>
                <a:gd name="connsiteY21"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1076557" y="1481569"/>
                  </a:lnTo>
                  <a:lnTo>
                    <a:pt x="1076557" y="1483033"/>
                  </a:lnTo>
                  <a:lnTo>
                    <a:pt x="736" y="1483033"/>
                  </a:lnTo>
                  <a:lnTo>
                    <a:pt x="736" y="1482684"/>
                  </a:lnTo>
                  <a:lnTo>
                    <a:pt x="0" y="1483033"/>
                  </a:lnTo>
                  <a:lnTo>
                    <a:pt x="0" y="1331528"/>
                  </a:lnTo>
                  <a:lnTo>
                    <a:pt x="0" y="464062"/>
                  </a:lnTo>
                  <a:lnTo>
                    <a:pt x="0" y="312557"/>
                  </a:lnTo>
                  <a:lnTo>
                    <a:pt x="535" y="312922"/>
                  </a:lnTo>
                  <a:lnTo>
                    <a:pt x="535" y="257642"/>
                  </a:lnTo>
                  <a:lnTo>
                    <a:pt x="2340" y="257642"/>
                  </a:lnTo>
                  <a:lnTo>
                    <a:pt x="1260" y="255476"/>
                  </a:lnTo>
                  <a:close/>
                </a:path>
              </a:pathLst>
            </a:custGeom>
            <a:noFill/>
            <a:ln>
              <a:solidFill>
                <a:srgbClr val="00407A"/>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407A">
                    <a:alpha val="50000"/>
                  </a:srgbClr>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407A">
                      <a:alpha val="50000"/>
                    </a:srgbClr>
                  </a:solidFill>
                  <a:effectLst/>
                  <a:uLnTx/>
                  <a:uFillTx/>
                  <a:latin typeface="UB Scala Sans" panose="02000503050000020003" pitchFamily="2"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alpha val="50000"/>
                  </a:srgbClr>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alpha val="50000"/>
                    </a:srgbClr>
                  </a:solidFill>
                  <a:effectLst/>
                  <a:uLnTx/>
                  <a:uFillTx/>
                  <a:latin typeface="UB Scala Sans" panose="02000503050000020003" pitchFamily="2" charset="0"/>
                </a:rPr>
                <a:t>Studium </a:t>
              </a:r>
              <a:r>
                <a:rPr kumimoji="0" lang="de-DE" sz="1200" i="0" u="none" strike="noStrike" kern="1200" cap="none" spc="0" normalizeH="0" baseline="0" noProof="0" dirty="0">
                  <a:ln>
                    <a:noFill/>
                  </a:ln>
                  <a:solidFill>
                    <a:srgbClr val="00407A">
                      <a:alpha val="50000"/>
                    </a:srgbClr>
                  </a:solidFill>
                  <a:effectLst/>
                  <a:uLnTx/>
                  <a:uFillTx/>
                  <a:latin typeface="UB Scala Sans" panose="02000503050000020003" pitchFamily="2" charset="0"/>
                </a:rPr>
                <a:t>&amp; </a:t>
              </a:r>
              <a:r>
                <a:rPr kumimoji="0" lang="de-DE" sz="1200" b="1" i="0" u="none" strike="noStrike" kern="1200" cap="none" spc="0" normalizeH="0" baseline="0" noProof="0" dirty="0">
                  <a:ln>
                    <a:noFill/>
                  </a:ln>
                  <a:solidFill>
                    <a:srgbClr val="00407A">
                      <a:alpha val="50000"/>
                    </a:srgbClr>
                  </a:solidFill>
                  <a:effectLst/>
                  <a:uLnTx/>
                  <a:uFillTx/>
                  <a:latin typeface="UB Scala Sans" panose="02000503050000020003" pitchFamily="2" charset="0"/>
                </a:rPr>
                <a:t>berufliche Qualifikation</a:t>
              </a:r>
            </a:p>
          </p:txBody>
        </p:sp>
      </p:grpSp>
      <p:sp>
        <p:nvSpPr>
          <p:cNvPr id="29" name="Freeform: Shape 44">
            <a:extLst>
              <a:ext uri="{FF2B5EF4-FFF2-40B4-BE49-F238E27FC236}">
                <a16:creationId xmlns:a16="http://schemas.microsoft.com/office/drawing/2014/main" id="{D50A5E96-B473-E7A8-E58C-933381DABCB9}"/>
              </a:ext>
            </a:extLst>
          </p:cNvPr>
          <p:cNvSpPr/>
          <p:nvPr/>
        </p:nvSpPr>
        <p:spPr>
          <a:xfrm>
            <a:off x="4171116" y="1367422"/>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539820 w 1080001"/>
              <a:gd name="connsiteY10" fmla="*/ 1226642 h 1483033"/>
              <a:gd name="connsiteX11" fmla="*/ 0 w 1080001"/>
              <a:gd name="connsiteY11" fmla="*/ 1483033 h 1483033"/>
              <a:gd name="connsiteX12" fmla="*/ 0 w 1080001"/>
              <a:gd name="connsiteY12" fmla="*/ 1331528 h 1483033"/>
              <a:gd name="connsiteX13" fmla="*/ 0 w 1080001"/>
              <a:gd name="connsiteY13" fmla="*/ 464062 h 1483033"/>
              <a:gd name="connsiteX14" fmla="*/ 0 w 1080001"/>
              <a:gd name="connsiteY14" fmla="*/ 312557 h 1483033"/>
              <a:gd name="connsiteX15" fmla="*/ 535 w 1080001"/>
              <a:gd name="connsiteY15" fmla="*/ 312922 h 1483033"/>
              <a:gd name="connsiteX16" fmla="*/ 535 w 1080001"/>
              <a:gd name="connsiteY16" fmla="*/ 257642 h 1483033"/>
              <a:gd name="connsiteX17" fmla="*/ 2340 w 1080001"/>
              <a:gd name="connsiteY17" fmla="*/ 257642 h 1483033"/>
              <a:gd name="connsiteX18" fmla="*/ 1260 w 1080001"/>
              <a:gd name="connsiteY18"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539820" y="1226642"/>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E7434E"/>
          </a:solidFill>
          <a:ln>
            <a:solidFill>
              <a:srgbClr val="E7434E"/>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FFFFFF"/>
                </a:solidFill>
                <a:effectLst/>
                <a:uLnTx/>
                <a:uFillTx/>
                <a:latin typeface="UB Scala Sans" panose="02000503050000020003" pitchFamily="2" charset="0"/>
              </a:rPr>
              <a:t>M.Sc</a:t>
            </a:r>
            <a:r>
              <a:rPr kumimoji="0" lang="de-DE" sz="1100" b="0" i="0" u="none" strike="noStrike" kern="1200" cap="none" spc="0" normalizeH="0" baseline="0" noProof="0" dirty="0">
                <a:ln>
                  <a:noFill/>
                </a:ln>
                <a:solidFill>
                  <a:srgbClr val="FFFFFF"/>
                </a:solidFill>
                <a:effectLst/>
                <a:uLnTx/>
                <a:uFillTx/>
                <a:latin typeface="UB Scala Sans" panose="02000503050000020003" pitchFamily="2"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ndParaRPr>
          </a:p>
          <a:p>
            <a:pPr algn="ctr">
              <a:defRPr/>
            </a:pP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rPr>
              <a:t>Interaction Research &amp; Design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ndParaRPr>
          </a:p>
        </p:txBody>
      </p:sp>
      <p:sp>
        <p:nvSpPr>
          <p:cNvPr id="30" name="Freeform: Shape 70">
            <a:extLst>
              <a:ext uri="{FF2B5EF4-FFF2-40B4-BE49-F238E27FC236}">
                <a16:creationId xmlns:a16="http://schemas.microsoft.com/office/drawing/2014/main" id="{653DBDDB-6F3B-8BD6-D1B6-C5FEE1C36C35}"/>
              </a:ext>
            </a:extLst>
          </p:cNvPr>
          <p:cNvSpPr/>
          <p:nvPr/>
        </p:nvSpPr>
        <p:spPr>
          <a:xfrm>
            <a:off x="1282710" y="2676475"/>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1076557 w 1080001"/>
              <a:gd name="connsiteY10" fmla="*/ 1481569 h 1483033"/>
              <a:gd name="connsiteX11" fmla="*/ 1076557 w 1080001"/>
              <a:gd name="connsiteY11" fmla="*/ 1483033 h 1483033"/>
              <a:gd name="connsiteX12" fmla="*/ 736 w 1080001"/>
              <a:gd name="connsiteY12" fmla="*/ 1483033 h 1483033"/>
              <a:gd name="connsiteX13" fmla="*/ 736 w 1080001"/>
              <a:gd name="connsiteY13" fmla="*/ 1482684 h 1483033"/>
              <a:gd name="connsiteX14" fmla="*/ 0 w 1080001"/>
              <a:gd name="connsiteY14" fmla="*/ 1483033 h 1483033"/>
              <a:gd name="connsiteX15" fmla="*/ 0 w 1080001"/>
              <a:gd name="connsiteY15" fmla="*/ 1331528 h 1483033"/>
              <a:gd name="connsiteX16" fmla="*/ 0 w 1080001"/>
              <a:gd name="connsiteY16" fmla="*/ 464062 h 1483033"/>
              <a:gd name="connsiteX17" fmla="*/ 0 w 1080001"/>
              <a:gd name="connsiteY17" fmla="*/ 312557 h 1483033"/>
              <a:gd name="connsiteX18" fmla="*/ 535 w 1080001"/>
              <a:gd name="connsiteY18" fmla="*/ 312922 h 1483033"/>
              <a:gd name="connsiteX19" fmla="*/ 535 w 1080001"/>
              <a:gd name="connsiteY19" fmla="*/ 257642 h 1483033"/>
              <a:gd name="connsiteX20" fmla="*/ 2340 w 1080001"/>
              <a:gd name="connsiteY20" fmla="*/ 257642 h 1483033"/>
              <a:gd name="connsiteX21" fmla="*/ 1260 w 1080001"/>
              <a:gd name="connsiteY21"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1076557" y="1481569"/>
                </a:lnTo>
                <a:lnTo>
                  <a:pt x="1076557" y="1483033"/>
                </a:lnTo>
                <a:lnTo>
                  <a:pt x="736" y="1483033"/>
                </a:lnTo>
                <a:lnTo>
                  <a:pt x="736" y="1482684"/>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FF948E"/>
          </a:solidFill>
          <a:ln>
            <a:solidFill>
              <a:srgbClr val="E7434E"/>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407A"/>
                </a:solidFill>
                <a:effectLst/>
                <a:uLnTx/>
                <a:uFillTx/>
                <a:latin typeface="UB Scala Sans" panose="02000503050000020003" pitchFamily="2" charset="0"/>
              </a:rPr>
              <a:t>B.Sc.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solidFill>
                <a:effectLst/>
                <a:uLnTx/>
                <a:uFillTx/>
                <a:latin typeface="UB Scala Sans" panose="02000503050000020003" pitchFamily="2" charset="0"/>
              </a:rPr>
              <a:t>Angewandte Informatik</a:t>
            </a:r>
          </a:p>
        </p:txBody>
      </p:sp>
      <p:sp>
        <p:nvSpPr>
          <p:cNvPr id="32" name="Freeform: Shape 43">
            <a:extLst>
              <a:ext uri="{FF2B5EF4-FFF2-40B4-BE49-F238E27FC236}">
                <a16:creationId xmlns:a16="http://schemas.microsoft.com/office/drawing/2014/main" id="{A5A2D791-F84C-EFBB-1A0E-47587538B03C}"/>
              </a:ext>
            </a:extLst>
          </p:cNvPr>
          <p:cNvSpPr/>
          <p:nvPr/>
        </p:nvSpPr>
        <p:spPr>
          <a:xfrm>
            <a:off x="3208314" y="1367422"/>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539820 w 1080001"/>
              <a:gd name="connsiteY10" fmla="*/ 1226642 h 1483033"/>
              <a:gd name="connsiteX11" fmla="*/ 0 w 1080001"/>
              <a:gd name="connsiteY11" fmla="*/ 1483033 h 1483033"/>
              <a:gd name="connsiteX12" fmla="*/ 0 w 1080001"/>
              <a:gd name="connsiteY12" fmla="*/ 1331528 h 1483033"/>
              <a:gd name="connsiteX13" fmla="*/ 0 w 1080001"/>
              <a:gd name="connsiteY13" fmla="*/ 464062 h 1483033"/>
              <a:gd name="connsiteX14" fmla="*/ 0 w 1080001"/>
              <a:gd name="connsiteY14" fmla="*/ 312557 h 1483033"/>
              <a:gd name="connsiteX15" fmla="*/ 535 w 1080001"/>
              <a:gd name="connsiteY15" fmla="*/ 312922 h 1483033"/>
              <a:gd name="connsiteX16" fmla="*/ 535 w 1080001"/>
              <a:gd name="connsiteY16" fmla="*/ 257642 h 1483033"/>
              <a:gd name="connsiteX17" fmla="*/ 2340 w 1080001"/>
              <a:gd name="connsiteY17" fmla="*/ 257642 h 1483033"/>
              <a:gd name="connsiteX18" fmla="*/ 1260 w 1080001"/>
              <a:gd name="connsiteY18"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539820" y="1226642"/>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E7434E"/>
          </a:solidFill>
          <a:ln>
            <a:solidFill>
              <a:srgbClr val="E7434E"/>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FFFFFF"/>
                </a:solidFill>
                <a:effectLst/>
                <a:uLnTx/>
                <a:uFillTx/>
                <a:latin typeface="UB Scala Sans" panose="02000503050000020003" pitchFamily="2" charset="0"/>
                <a:ea typeface="+mn-ea"/>
                <a:cs typeface="+mn-cs"/>
              </a:rPr>
              <a:t>M.Sc</a:t>
            </a:r>
            <a:r>
              <a:rPr kumimoji="0" lang="de-DE" sz="1100" b="0"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t>Computing </a:t>
            </a:r>
            <a:b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b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t>in </a:t>
            </a:r>
            <a:r>
              <a:rPr kumimoji="0" lang="de-DE" sz="1200" b="1" i="0" u="none" strike="noStrike" kern="1200" cap="none" spc="0" normalizeH="0" baseline="0" noProof="0" dirty="0" err="1">
                <a:ln>
                  <a:noFill/>
                </a:ln>
                <a:solidFill>
                  <a:srgbClr val="FFFFFF"/>
                </a:solidFill>
                <a:effectLst/>
                <a:uLnTx/>
                <a:uFillTx/>
                <a:latin typeface="UB Scala Sans" panose="02000503050000020003" pitchFamily="2" charset="0"/>
                <a:ea typeface="+mn-ea"/>
                <a:cs typeface="+mn-cs"/>
              </a:rPr>
              <a:t>the</a:t>
            </a: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t> </a:t>
            </a:r>
            <a:r>
              <a:rPr kumimoji="0" lang="de-DE" sz="1200" b="1" i="0" u="none" strike="noStrike" kern="1200" cap="none" spc="0" normalizeH="0" baseline="0" noProof="0" dirty="0" err="1">
                <a:ln>
                  <a:noFill/>
                </a:ln>
                <a:solidFill>
                  <a:srgbClr val="FFFFFF"/>
                </a:solidFill>
                <a:effectLst/>
                <a:uLnTx/>
                <a:uFillTx/>
                <a:latin typeface="UB Scala Sans" panose="02000503050000020003" pitchFamily="2" charset="0"/>
                <a:ea typeface="+mn-ea"/>
                <a:cs typeface="+mn-cs"/>
              </a:rPr>
              <a:t>Humanities</a:t>
            </a:r>
            <a:endPar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endParaRPr>
          </a:p>
        </p:txBody>
      </p:sp>
      <p:sp>
        <p:nvSpPr>
          <p:cNvPr id="33" name="Freeform: Shape 70">
            <a:extLst>
              <a:ext uri="{FF2B5EF4-FFF2-40B4-BE49-F238E27FC236}">
                <a16:creationId xmlns:a16="http://schemas.microsoft.com/office/drawing/2014/main" id="{A06096E2-0072-1001-E648-8F3C1872D3CA}"/>
              </a:ext>
            </a:extLst>
          </p:cNvPr>
          <p:cNvSpPr/>
          <p:nvPr/>
        </p:nvSpPr>
        <p:spPr>
          <a:xfrm>
            <a:off x="2245512" y="2676475"/>
            <a:ext cx="900000" cy="1483033"/>
          </a:xfrm>
          <a:custGeom>
            <a:avLst/>
            <a:gdLst>
              <a:gd name="connsiteX0" fmla="*/ 540268 w 1080001"/>
              <a:gd name="connsiteY0" fmla="*/ 0 h 1483033"/>
              <a:gd name="connsiteX1" fmla="*/ 1079275 w 1080001"/>
              <a:gd name="connsiteY1" fmla="*/ 255476 h 1483033"/>
              <a:gd name="connsiteX2" fmla="*/ 1078197 w 1080001"/>
              <a:gd name="connsiteY2" fmla="*/ 257642 h 1483033"/>
              <a:gd name="connsiteX3" fmla="*/ 1080001 w 1080001"/>
              <a:gd name="connsiteY3" fmla="*/ 257642 h 1483033"/>
              <a:gd name="connsiteX4" fmla="*/ 1080001 w 1080001"/>
              <a:gd name="connsiteY4" fmla="*/ 409147 h 1483033"/>
              <a:gd name="connsiteX5" fmla="*/ 1080001 w 1080001"/>
              <a:gd name="connsiteY5" fmla="*/ 993345 h 1483033"/>
              <a:gd name="connsiteX6" fmla="*/ 1080001 w 1080001"/>
              <a:gd name="connsiteY6" fmla="*/ 1144850 h 1483033"/>
              <a:gd name="connsiteX7" fmla="*/ 1079639 w 1080001"/>
              <a:gd name="connsiteY7" fmla="*/ 1144850 h 1483033"/>
              <a:gd name="connsiteX8" fmla="*/ 1079639 w 1080001"/>
              <a:gd name="connsiteY8" fmla="*/ 1331528 h 1483033"/>
              <a:gd name="connsiteX9" fmla="*/ 1079639 w 1080001"/>
              <a:gd name="connsiteY9" fmla="*/ 1483033 h 1483033"/>
              <a:gd name="connsiteX10" fmla="*/ 1076557 w 1080001"/>
              <a:gd name="connsiteY10" fmla="*/ 1481569 h 1483033"/>
              <a:gd name="connsiteX11" fmla="*/ 1076557 w 1080001"/>
              <a:gd name="connsiteY11" fmla="*/ 1483033 h 1483033"/>
              <a:gd name="connsiteX12" fmla="*/ 736 w 1080001"/>
              <a:gd name="connsiteY12" fmla="*/ 1483033 h 1483033"/>
              <a:gd name="connsiteX13" fmla="*/ 736 w 1080001"/>
              <a:gd name="connsiteY13" fmla="*/ 1482684 h 1483033"/>
              <a:gd name="connsiteX14" fmla="*/ 0 w 1080001"/>
              <a:gd name="connsiteY14" fmla="*/ 1483033 h 1483033"/>
              <a:gd name="connsiteX15" fmla="*/ 0 w 1080001"/>
              <a:gd name="connsiteY15" fmla="*/ 1331528 h 1483033"/>
              <a:gd name="connsiteX16" fmla="*/ 0 w 1080001"/>
              <a:gd name="connsiteY16" fmla="*/ 464062 h 1483033"/>
              <a:gd name="connsiteX17" fmla="*/ 0 w 1080001"/>
              <a:gd name="connsiteY17" fmla="*/ 312557 h 1483033"/>
              <a:gd name="connsiteX18" fmla="*/ 535 w 1080001"/>
              <a:gd name="connsiteY18" fmla="*/ 312922 h 1483033"/>
              <a:gd name="connsiteX19" fmla="*/ 535 w 1080001"/>
              <a:gd name="connsiteY19" fmla="*/ 257642 h 1483033"/>
              <a:gd name="connsiteX20" fmla="*/ 2340 w 1080001"/>
              <a:gd name="connsiteY20" fmla="*/ 257642 h 1483033"/>
              <a:gd name="connsiteX21" fmla="*/ 1260 w 1080001"/>
              <a:gd name="connsiteY21" fmla="*/ 255476 h 14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0001" h="1483033">
                <a:moveTo>
                  <a:pt x="540268" y="0"/>
                </a:moveTo>
                <a:lnTo>
                  <a:pt x="1079275" y="255476"/>
                </a:lnTo>
                <a:lnTo>
                  <a:pt x="1078197" y="257642"/>
                </a:lnTo>
                <a:lnTo>
                  <a:pt x="1080001" y="257642"/>
                </a:lnTo>
                <a:lnTo>
                  <a:pt x="1080001" y="409147"/>
                </a:lnTo>
                <a:lnTo>
                  <a:pt x="1080001" y="993345"/>
                </a:lnTo>
                <a:lnTo>
                  <a:pt x="1080001" y="1144850"/>
                </a:lnTo>
                <a:lnTo>
                  <a:pt x="1079639" y="1144850"/>
                </a:lnTo>
                <a:lnTo>
                  <a:pt x="1079639" y="1331528"/>
                </a:lnTo>
                <a:lnTo>
                  <a:pt x="1079639" y="1483033"/>
                </a:lnTo>
                <a:lnTo>
                  <a:pt x="1076557" y="1481569"/>
                </a:lnTo>
                <a:lnTo>
                  <a:pt x="1076557" y="1483033"/>
                </a:lnTo>
                <a:lnTo>
                  <a:pt x="736" y="1483033"/>
                </a:lnTo>
                <a:lnTo>
                  <a:pt x="736" y="1482684"/>
                </a:lnTo>
                <a:lnTo>
                  <a:pt x="0" y="1483033"/>
                </a:lnTo>
                <a:lnTo>
                  <a:pt x="0" y="1331528"/>
                </a:lnTo>
                <a:lnTo>
                  <a:pt x="0" y="464062"/>
                </a:lnTo>
                <a:lnTo>
                  <a:pt x="0" y="312557"/>
                </a:lnTo>
                <a:lnTo>
                  <a:pt x="535" y="312922"/>
                </a:lnTo>
                <a:lnTo>
                  <a:pt x="535" y="257642"/>
                </a:lnTo>
                <a:lnTo>
                  <a:pt x="2340" y="257642"/>
                </a:lnTo>
                <a:lnTo>
                  <a:pt x="1260" y="255476"/>
                </a:lnTo>
                <a:close/>
              </a:path>
            </a:pathLst>
          </a:custGeom>
          <a:solidFill>
            <a:srgbClr val="FF948E"/>
          </a:solidFill>
          <a:ln>
            <a:solidFill>
              <a:srgbClr val="E7434E"/>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457D"/>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457D"/>
                </a:solidFill>
                <a:effectLst/>
                <a:uLnTx/>
                <a:uFillTx/>
                <a:latin typeface="UB Scala Sans" panose="02000503050000020003" pitchFamily="2" charset="0"/>
              </a:rPr>
              <a:t>B.Sc.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57D"/>
              </a:solidFill>
              <a:effectLst/>
              <a:uLnTx/>
              <a:uFillTx/>
              <a:latin typeface="UB Scala Sans" panose="02000503050000020003"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57D"/>
                </a:solidFill>
                <a:effectLst/>
                <a:uLnTx/>
                <a:uFillTx/>
                <a:latin typeface="UB Scala Sans" panose="02000503050000020003" pitchFamily="2" charset="0"/>
              </a:rPr>
              <a:t>Künstliche Intelligenz &amp; Data Science</a:t>
            </a:r>
          </a:p>
        </p:txBody>
      </p:sp>
      <p:sp>
        <p:nvSpPr>
          <p:cNvPr id="34" name="Freihandform: Form 33">
            <a:extLst>
              <a:ext uri="{FF2B5EF4-FFF2-40B4-BE49-F238E27FC236}">
                <a16:creationId xmlns:a16="http://schemas.microsoft.com/office/drawing/2014/main" id="{B3C1518B-8C2A-2773-063A-2263E1198F60}"/>
              </a:ext>
            </a:extLst>
          </p:cNvPr>
          <p:cNvSpPr/>
          <p:nvPr/>
        </p:nvSpPr>
        <p:spPr>
          <a:xfrm>
            <a:off x="3215679" y="2676474"/>
            <a:ext cx="1862802" cy="1483034"/>
          </a:xfrm>
          <a:custGeom>
            <a:avLst/>
            <a:gdLst>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962802 w 1862802"/>
              <a:gd name="connsiteY20" fmla="*/ 1483034 h 1483034"/>
              <a:gd name="connsiteX21" fmla="*/ 962802 w 1862802"/>
              <a:gd name="connsiteY21" fmla="*/ 1481242 h 1483034"/>
              <a:gd name="connsiteX22" fmla="*/ 899698 w 1862802"/>
              <a:gd name="connsiteY22" fmla="*/ 1481242 h 1483034"/>
              <a:gd name="connsiteX23" fmla="*/ 899698 w 1862802"/>
              <a:gd name="connsiteY23" fmla="*/ 1483033 h 1483034"/>
              <a:gd name="connsiteX24" fmla="*/ 897130 w 1862802"/>
              <a:gd name="connsiteY24" fmla="*/ 1481569 h 1483034"/>
              <a:gd name="connsiteX25" fmla="*/ 897130 w 1862802"/>
              <a:gd name="connsiteY25" fmla="*/ 1483033 h 1483034"/>
              <a:gd name="connsiteX26" fmla="*/ 613 w 1862802"/>
              <a:gd name="connsiteY26" fmla="*/ 1483033 h 1483034"/>
              <a:gd name="connsiteX27" fmla="*/ 613 w 1862802"/>
              <a:gd name="connsiteY27" fmla="*/ 1482684 h 1483034"/>
              <a:gd name="connsiteX28" fmla="*/ 0 w 1862802"/>
              <a:gd name="connsiteY28" fmla="*/ 1483033 h 1483034"/>
              <a:gd name="connsiteX29" fmla="*/ 0 w 1862802"/>
              <a:gd name="connsiteY29" fmla="*/ 1331528 h 1483034"/>
              <a:gd name="connsiteX30" fmla="*/ 0 w 1862802"/>
              <a:gd name="connsiteY30" fmla="*/ 464062 h 1483034"/>
              <a:gd name="connsiteX31" fmla="*/ 0 w 1862802"/>
              <a:gd name="connsiteY31" fmla="*/ 312557 h 1483034"/>
              <a:gd name="connsiteX32" fmla="*/ 446 w 1862802"/>
              <a:gd name="connsiteY32" fmla="*/ 312922 h 1483034"/>
              <a:gd name="connsiteX33" fmla="*/ 446 w 1862802"/>
              <a:gd name="connsiteY33" fmla="*/ 257642 h 1483034"/>
              <a:gd name="connsiteX34" fmla="*/ 1950 w 1862802"/>
              <a:gd name="connsiteY34" fmla="*/ 257642 h 1483034"/>
              <a:gd name="connsiteX35" fmla="*/ 1050 w 1862802"/>
              <a:gd name="connsiteY35" fmla="*/ 255476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962802 w 1862802"/>
              <a:gd name="connsiteY20" fmla="*/ 1483034 h 1483034"/>
              <a:gd name="connsiteX21" fmla="*/ 962802 w 1862802"/>
              <a:gd name="connsiteY21" fmla="*/ 1481242 h 1483034"/>
              <a:gd name="connsiteX22" fmla="*/ 899698 w 1862802"/>
              <a:gd name="connsiteY22" fmla="*/ 1481242 h 1483034"/>
              <a:gd name="connsiteX23" fmla="*/ 899698 w 1862802"/>
              <a:gd name="connsiteY23" fmla="*/ 1483033 h 1483034"/>
              <a:gd name="connsiteX24" fmla="*/ 897130 w 1862802"/>
              <a:gd name="connsiteY24" fmla="*/ 1481569 h 1483034"/>
              <a:gd name="connsiteX25" fmla="*/ 613 w 1862802"/>
              <a:gd name="connsiteY25" fmla="*/ 1483033 h 1483034"/>
              <a:gd name="connsiteX26" fmla="*/ 613 w 1862802"/>
              <a:gd name="connsiteY26" fmla="*/ 1482684 h 1483034"/>
              <a:gd name="connsiteX27" fmla="*/ 0 w 1862802"/>
              <a:gd name="connsiteY27" fmla="*/ 1483033 h 1483034"/>
              <a:gd name="connsiteX28" fmla="*/ 0 w 1862802"/>
              <a:gd name="connsiteY28" fmla="*/ 1331528 h 1483034"/>
              <a:gd name="connsiteX29" fmla="*/ 0 w 1862802"/>
              <a:gd name="connsiteY29" fmla="*/ 464062 h 1483034"/>
              <a:gd name="connsiteX30" fmla="*/ 0 w 1862802"/>
              <a:gd name="connsiteY30" fmla="*/ 312557 h 1483034"/>
              <a:gd name="connsiteX31" fmla="*/ 446 w 1862802"/>
              <a:gd name="connsiteY31" fmla="*/ 312922 h 1483034"/>
              <a:gd name="connsiteX32" fmla="*/ 446 w 1862802"/>
              <a:gd name="connsiteY32" fmla="*/ 257642 h 1483034"/>
              <a:gd name="connsiteX33" fmla="*/ 1950 w 1862802"/>
              <a:gd name="connsiteY33" fmla="*/ 257642 h 1483034"/>
              <a:gd name="connsiteX34" fmla="*/ 1050 w 1862802"/>
              <a:gd name="connsiteY34" fmla="*/ 255476 h 1483034"/>
              <a:gd name="connsiteX35" fmla="*/ 450223 w 1862802"/>
              <a:gd name="connsiteY35"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962802 w 1862802"/>
              <a:gd name="connsiteY20" fmla="*/ 1483034 h 1483034"/>
              <a:gd name="connsiteX21" fmla="*/ 962802 w 1862802"/>
              <a:gd name="connsiteY21" fmla="*/ 1481242 h 1483034"/>
              <a:gd name="connsiteX22" fmla="*/ 899698 w 1862802"/>
              <a:gd name="connsiteY22" fmla="*/ 1481242 h 1483034"/>
              <a:gd name="connsiteX23" fmla="*/ 899698 w 1862802"/>
              <a:gd name="connsiteY23" fmla="*/ 1483033 h 1483034"/>
              <a:gd name="connsiteX24" fmla="*/ 613 w 1862802"/>
              <a:gd name="connsiteY24" fmla="*/ 1483033 h 1483034"/>
              <a:gd name="connsiteX25" fmla="*/ 613 w 1862802"/>
              <a:gd name="connsiteY25" fmla="*/ 1482684 h 1483034"/>
              <a:gd name="connsiteX26" fmla="*/ 0 w 1862802"/>
              <a:gd name="connsiteY26" fmla="*/ 1483033 h 1483034"/>
              <a:gd name="connsiteX27" fmla="*/ 0 w 1862802"/>
              <a:gd name="connsiteY27" fmla="*/ 1331528 h 1483034"/>
              <a:gd name="connsiteX28" fmla="*/ 0 w 1862802"/>
              <a:gd name="connsiteY28" fmla="*/ 464062 h 1483034"/>
              <a:gd name="connsiteX29" fmla="*/ 0 w 1862802"/>
              <a:gd name="connsiteY29" fmla="*/ 312557 h 1483034"/>
              <a:gd name="connsiteX30" fmla="*/ 446 w 1862802"/>
              <a:gd name="connsiteY30" fmla="*/ 312922 h 1483034"/>
              <a:gd name="connsiteX31" fmla="*/ 446 w 1862802"/>
              <a:gd name="connsiteY31" fmla="*/ 257642 h 1483034"/>
              <a:gd name="connsiteX32" fmla="*/ 1950 w 1862802"/>
              <a:gd name="connsiteY32" fmla="*/ 257642 h 1483034"/>
              <a:gd name="connsiteX33" fmla="*/ 1050 w 1862802"/>
              <a:gd name="connsiteY33" fmla="*/ 255476 h 1483034"/>
              <a:gd name="connsiteX34" fmla="*/ 450223 w 1862802"/>
              <a:gd name="connsiteY34"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962802 w 1862802"/>
              <a:gd name="connsiteY20" fmla="*/ 1483034 h 1483034"/>
              <a:gd name="connsiteX21" fmla="*/ 962802 w 1862802"/>
              <a:gd name="connsiteY21" fmla="*/ 1481242 h 1483034"/>
              <a:gd name="connsiteX22" fmla="*/ 899698 w 1862802"/>
              <a:gd name="connsiteY22" fmla="*/ 1481242 h 1483034"/>
              <a:gd name="connsiteX23" fmla="*/ 613 w 1862802"/>
              <a:gd name="connsiteY23" fmla="*/ 1483033 h 1483034"/>
              <a:gd name="connsiteX24" fmla="*/ 613 w 1862802"/>
              <a:gd name="connsiteY24" fmla="*/ 1482684 h 1483034"/>
              <a:gd name="connsiteX25" fmla="*/ 0 w 1862802"/>
              <a:gd name="connsiteY25" fmla="*/ 1483033 h 1483034"/>
              <a:gd name="connsiteX26" fmla="*/ 0 w 1862802"/>
              <a:gd name="connsiteY26" fmla="*/ 1331528 h 1483034"/>
              <a:gd name="connsiteX27" fmla="*/ 0 w 1862802"/>
              <a:gd name="connsiteY27" fmla="*/ 464062 h 1483034"/>
              <a:gd name="connsiteX28" fmla="*/ 0 w 1862802"/>
              <a:gd name="connsiteY28" fmla="*/ 312557 h 1483034"/>
              <a:gd name="connsiteX29" fmla="*/ 446 w 1862802"/>
              <a:gd name="connsiteY29" fmla="*/ 312922 h 1483034"/>
              <a:gd name="connsiteX30" fmla="*/ 446 w 1862802"/>
              <a:gd name="connsiteY30" fmla="*/ 257642 h 1483034"/>
              <a:gd name="connsiteX31" fmla="*/ 1950 w 1862802"/>
              <a:gd name="connsiteY31" fmla="*/ 257642 h 1483034"/>
              <a:gd name="connsiteX32" fmla="*/ 1050 w 1862802"/>
              <a:gd name="connsiteY32" fmla="*/ 255476 h 1483034"/>
              <a:gd name="connsiteX33" fmla="*/ 450223 w 1862802"/>
              <a:gd name="connsiteY33"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962802 w 1862802"/>
              <a:gd name="connsiteY20" fmla="*/ 1483034 h 1483034"/>
              <a:gd name="connsiteX21" fmla="*/ 962802 w 1862802"/>
              <a:gd name="connsiteY21" fmla="*/ 1481242 h 1483034"/>
              <a:gd name="connsiteX22" fmla="*/ 613 w 1862802"/>
              <a:gd name="connsiteY22" fmla="*/ 1483033 h 1483034"/>
              <a:gd name="connsiteX23" fmla="*/ 613 w 1862802"/>
              <a:gd name="connsiteY23" fmla="*/ 1482684 h 1483034"/>
              <a:gd name="connsiteX24" fmla="*/ 0 w 1862802"/>
              <a:gd name="connsiteY24" fmla="*/ 1483033 h 1483034"/>
              <a:gd name="connsiteX25" fmla="*/ 0 w 1862802"/>
              <a:gd name="connsiteY25" fmla="*/ 1331528 h 1483034"/>
              <a:gd name="connsiteX26" fmla="*/ 0 w 1862802"/>
              <a:gd name="connsiteY26" fmla="*/ 464062 h 1483034"/>
              <a:gd name="connsiteX27" fmla="*/ 0 w 1862802"/>
              <a:gd name="connsiteY27" fmla="*/ 312557 h 1483034"/>
              <a:gd name="connsiteX28" fmla="*/ 446 w 1862802"/>
              <a:gd name="connsiteY28" fmla="*/ 312922 h 1483034"/>
              <a:gd name="connsiteX29" fmla="*/ 446 w 1862802"/>
              <a:gd name="connsiteY29" fmla="*/ 257642 h 1483034"/>
              <a:gd name="connsiteX30" fmla="*/ 1950 w 1862802"/>
              <a:gd name="connsiteY30" fmla="*/ 257642 h 1483034"/>
              <a:gd name="connsiteX31" fmla="*/ 1050 w 1862802"/>
              <a:gd name="connsiteY31" fmla="*/ 255476 h 1483034"/>
              <a:gd name="connsiteX32" fmla="*/ 450223 w 1862802"/>
              <a:gd name="connsiteY32"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962802 w 1862802"/>
              <a:gd name="connsiteY20" fmla="*/ 1483034 h 1483034"/>
              <a:gd name="connsiteX21" fmla="*/ 613 w 1862802"/>
              <a:gd name="connsiteY21" fmla="*/ 1483033 h 1483034"/>
              <a:gd name="connsiteX22" fmla="*/ 613 w 1862802"/>
              <a:gd name="connsiteY22" fmla="*/ 1482684 h 1483034"/>
              <a:gd name="connsiteX23" fmla="*/ 0 w 1862802"/>
              <a:gd name="connsiteY23" fmla="*/ 1483033 h 1483034"/>
              <a:gd name="connsiteX24" fmla="*/ 0 w 1862802"/>
              <a:gd name="connsiteY24" fmla="*/ 1331528 h 1483034"/>
              <a:gd name="connsiteX25" fmla="*/ 0 w 1862802"/>
              <a:gd name="connsiteY25" fmla="*/ 464062 h 1483034"/>
              <a:gd name="connsiteX26" fmla="*/ 0 w 1862802"/>
              <a:gd name="connsiteY26" fmla="*/ 312557 h 1483034"/>
              <a:gd name="connsiteX27" fmla="*/ 446 w 1862802"/>
              <a:gd name="connsiteY27" fmla="*/ 312922 h 1483034"/>
              <a:gd name="connsiteX28" fmla="*/ 446 w 1862802"/>
              <a:gd name="connsiteY28" fmla="*/ 257642 h 1483034"/>
              <a:gd name="connsiteX29" fmla="*/ 1950 w 1862802"/>
              <a:gd name="connsiteY29" fmla="*/ 257642 h 1483034"/>
              <a:gd name="connsiteX30" fmla="*/ 1050 w 1862802"/>
              <a:gd name="connsiteY30" fmla="*/ 255476 h 1483034"/>
              <a:gd name="connsiteX31" fmla="*/ 450223 w 1862802"/>
              <a:gd name="connsiteY31"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963415 w 1862802"/>
              <a:gd name="connsiteY19" fmla="*/ 1482685 h 1483034"/>
              <a:gd name="connsiteX20" fmla="*/ 613 w 1862802"/>
              <a:gd name="connsiteY20" fmla="*/ 1483033 h 1483034"/>
              <a:gd name="connsiteX21" fmla="*/ 613 w 1862802"/>
              <a:gd name="connsiteY21" fmla="*/ 1482684 h 1483034"/>
              <a:gd name="connsiteX22" fmla="*/ 0 w 1862802"/>
              <a:gd name="connsiteY22" fmla="*/ 1483033 h 1483034"/>
              <a:gd name="connsiteX23" fmla="*/ 0 w 1862802"/>
              <a:gd name="connsiteY23" fmla="*/ 1331528 h 1483034"/>
              <a:gd name="connsiteX24" fmla="*/ 0 w 1862802"/>
              <a:gd name="connsiteY24" fmla="*/ 464062 h 1483034"/>
              <a:gd name="connsiteX25" fmla="*/ 0 w 1862802"/>
              <a:gd name="connsiteY25" fmla="*/ 312557 h 1483034"/>
              <a:gd name="connsiteX26" fmla="*/ 446 w 1862802"/>
              <a:gd name="connsiteY26" fmla="*/ 312922 h 1483034"/>
              <a:gd name="connsiteX27" fmla="*/ 446 w 1862802"/>
              <a:gd name="connsiteY27" fmla="*/ 257642 h 1483034"/>
              <a:gd name="connsiteX28" fmla="*/ 1950 w 1862802"/>
              <a:gd name="connsiteY28" fmla="*/ 257642 h 1483034"/>
              <a:gd name="connsiteX29" fmla="*/ 1050 w 1862802"/>
              <a:gd name="connsiteY29" fmla="*/ 255476 h 1483034"/>
              <a:gd name="connsiteX30" fmla="*/ 450223 w 1862802"/>
              <a:gd name="connsiteY30"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963415 w 1862802"/>
              <a:gd name="connsiteY18" fmla="*/ 1483034 h 1483034"/>
              <a:gd name="connsiteX19" fmla="*/ 613 w 1862802"/>
              <a:gd name="connsiteY19" fmla="*/ 1483033 h 1483034"/>
              <a:gd name="connsiteX20" fmla="*/ 613 w 1862802"/>
              <a:gd name="connsiteY20" fmla="*/ 1482684 h 1483034"/>
              <a:gd name="connsiteX21" fmla="*/ 0 w 1862802"/>
              <a:gd name="connsiteY21" fmla="*/ 1483033 h 1483034"/>
              <a:gd name="connsiteX22" fmla="*/ 0 w 1862802"/>
              <a:gd name="connsiteY22" fmla="*/ 1331528 h 1483034"/>
              <a:gd name="connsiteX23" fmla="*/ 0 w 1862802"/>
              <a:gd name="connsiteY23" fmla="*/ 464062 h 1483034"/>
              <a:gd name="connsiteX24" fmla="*/ 0 w 1862802"/>
              <a:gd name="connsiteY24" fmla="*/ 312557 h 1483034"/>
              <a:gd name="connsiteX25" fmla="*/ 446 w 1862802"/>
              <a:gd name="connsiteY25" fmla="*/ 312922 h 1483034"/>
              <a:gd name="connsiteX26" fmla="*/ 446 w 1862802"/>
              <a:gd name="connsiteY26" fmla="*/ 257642 h 1483034"/>
              <a:gd name="connsiteX27" fmla="*/ 1950 w 1862802"/>
              <a:gd name="connsiteY27" fmla="*/ 257642 h 1483034"/>
              <a:gd name="connsiteX28" fmla="*/ 1050 w 1862802"/>
              <a:gd name="connsiteY28" fmla="*/ 255476 h 1483034"/>
              <a:gd name="connsiteX29" fmla="*/ 450223 w 1862802"/>
              <a:gd name="connsiteY29"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331529 h 1483034"/>
              <a:gd name="connsiteX15" fmla="*/ 1862501 w 1862802"/>
              <a:gd name="connsiteY15" fmla="*/ 1483034 h 1483034"/>
              <a:gd name="connsiteX16" fmla="*/ 1859932 w 1862802"/>
              <a:gd name="connsiteY16" fmla="*/ 1481570 h 1483034"/>
              <a:gd name="connsiteX17" fmla="*/ 1859932 w 1862802"/>
              <a:gd name="connsiteY17" fmla="*/ 1483034 h 1483034"/>
              <a:gd name="connsiteX18" fmla="*/ 613 w 1862802"/>
              <a:gd name="connsiteY18" fmla="*/ 1483033 h 1483034"/>
              <a:gd name="connsiteX19" fmla="*/ 613 w 1862802"/>
              <a:gd name="connsiteY19" fmla="*/ 1482684 h 1483034"/>
              <a:gd name="connsiteX20" fmla="*/ 0 w 1862802"/>
              <a:gd name="connsiteY20" fmla="*/ 1483033 h 1483034"/>
              <a:gd name="connsiteX21" fmla="*/ 0 w 1862802"/>
              <a:gd name="connsiteY21" fmla="*/ 1331528 h 1483034"/>
              <a:gd name="connsiteX22" fmla="*/ 0 w 1862802"/>
              <a:gd name="connsiteY22" fmla="*/ 464062 h 1483034"/>
              <a:gd name="connsiteX23" fmla="*/ 0 w 1862802"/>
              <a:gd name="connsiteY23" fmla="*/ 312557 h 1483034"/>
              <a:gd name="connsiteX24" fmla="*/ 446 w 1862802"/>
              <a:gd name="connsiteY24" fmla="*/ 312922 h 1483034"/>
              <a:gd name="connsiteX25" fmla="*/ 446 w 1862802"/>
              <a:gd name="connsiteY25" fmla="*/ 257642 h 1483034"/>
              <a:gd name="connsiteX26" fmla="*/ 1950 w 1862802"/>
              <a:gd name="connsiteY26" fmla="*/ 257642 h 1483034"/>
              <a:gd name="connsiteX27" fmla="*/ 1050 w 1862802"/>
              <a:gd name="connsiteY27" fmla="*/ 255476 h 1483034"/>
              <a:gd name="connsiteX28" fmla="*/ 450223 w 1862802"/>
              <a:gd name="connsiteY28"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144851 h 1483034"/>
              <a:gd name="connsiteX14" fmla="*/ 1862501 w 1862802"/>
              <a:gd name="connsiteY14" fmla="*/ 1483034 h 1483034"/>
              <a:gd name="connsiteX15" fmla="*/ 1859932 w 1862802"/>
              <a:gd name="connsiteY15" fmla="*/ 1481570 h 1483034"/>
              <a:gd name="connsiteX16" fmla="*/ 1859932 w 1862802"/>
              <a:gd name="connsiteY16" fmla="*/ 1483034 h 1483034"/>
              <a:gd name="connsiteX17" fmla="*/ 613 w 1862802"/>
              <a:gd name="connsiteY17" fmla="*/ 1483033 h 1483034"/>
              <a:gd name="connsiteX18" fmla="*/ 613 w 1862802"/>
              <a:gd name="connsiteY18" fmla="*/ 1482684 h 1483034"/>
              <a:gd name="connsiteX19" fmla="*/ 0 w 1862802"/>
              <a:gd name="connsiteY19" fmla="*/ 1483033 h 1483034"/>
              <a:gd name="connsiteX20" fmla="*/ 0 w 1862802"/>
              <a:gd name="connsiteY20" fmla="*/ 1331528 h 1483034"/>
              <a:gd name="connsiteX21" fmla="*/ 0 w 1862802"/>
              <a:gd name="connsiteY21" fmla="*/ 464062 h 1483034"/>
              <a:gd name="connsiteX22" fmla="*/ 0 w 1862802"/>
              <a:gd name="connsiteY22" fmla="*/ 312557 h 1483034"/>
              <a:gd name="connsiteX23" fmla="*/ 446 w 1862802"/>
              <a:gd name="connsiteY23" fmla="*/ 312922 h 1483034"/>
              <a:gd name="connsiteX24" fmla="*/ 446 w 1862802"/>
              <a:gd name="connsiteY24" fmla="*/ 257642 h 1483034"/>
              <a:gd name="connsiteX25" fmla="*/ 1950 w 1862802"/>
              <a:gd name="connsiteY25" fmla="*/ 257642 h 1483034"/>
              <a:gd name="connsiteX26" fmla="*/ 1050 w 1862802"/>
              <a:gd name="connsiteY26" fmla="*/ 255476 h 1483034"/>
              <a:gd name="connsiteX27" fmla="*/ 450223 w 1862802"/>
              <a:gd name="connsiteY27"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993346 h 1483034"/>
              <a:gd name="connsiteX12" fmla="*/ 1862802 w 1862802"/>
              <a:gd name="connsiteY12" fmla="*/ 1144851 h 1483034"/>
              <a:gd name="connsiteX13" fmla="*/ 1862501 w 1862802"/>
              <a:gd name="connsiteY13" fmla="*/ 1483034 h 1483034"/>
              <a:gd name="connsiteX14" fmla="*/ 1859932 w 1862802"/>
              <a:gd name="connsiteY14" fmla="*/ 1481570 h 1483034"/>
              <a:gd name="connsiteX15" fmla="*/ 1859932 w 1862802"/>
              <a:gd name="connsiteY15" fmla="*/ 1483034 h 1483034"/>
              <a:gd name="connsiteX16" fmla="*/ 613 w 1862802"/>
              <a:gd name="connsiteY16" fmla="*/ 1483033 h 1483034"/>
              <a:gd name="connsiteX17" fmla="*/ 613 w 1862802"/>
              <a:gd name="connsiteY17" fmla="*/ 1482684 h 1483034"/>
              <a:gd name="connsiteX18" fmla="*/ 0 w 1862802"/>
              <a:gd name="connsiteY18" fmla="*/ 1483033 h 1483034"/>
              <a:gd name="connsiteX19" fmla="*/ 0 w 1862802"/>
              <a:gd name="connsiteY19" fmla="*/ 1331528 h 1483034"/>
              <a:gd name="connsiteX20" fmla="*/ 0 w 1862802"/>
              <a:gd name="connsiteY20" fmla="*/ 464062 h 1483034"/>
              <a:gd name="connsiteX21" fmla="*/ 0 w 1862802"/>
              <a:gd name="connsiteY21" fmla="*/ 312557 h 1483034"/>
              <a:gd name="connsiteX22" fmla="*/ 446 w 1862802"/>
              <a:gd name="connsiteY22" fmla="*/ 312922 h 1483034"/>
              <a:gd name="connsiteX23" fmla="*/ 446 w 1862802"/>
              <a:gd name="connsiteY23" fmla="*/ 257642 h 1483034"/>
              <a:gd name="connsiteX24" fmla="*/ 1950 w 1862802"/>
              <a:gd name="connsiteY24" fmla="*/ 257642 h 1483034"/>
              <a:gd name="connsiteX25" fmla="*/ 1050 w 1862802"/>
              <a:gd name="connsiteY25" fmla="*/ 255476 h 1483034"/>
              <a:gd name="connsiteX26" fmla="*/ 450223 w 1862802"/>
              <a:gd name="connsiteY26"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802 w 1862802"/>
              <a:gd name="connsiteY11" fmla="*/ 1144851 h 1483034"/>
              <a:gd name="connsiteX12" fmla="*/ 1862501 w 1862802"/>
              <a:gd name="connsiteY12" fmla="*/ 1483034 h 1483034"/>
              <a:gd name="connsiteX13" fmla="*/ 1859932 w 1862802"/>
              <a:gd name="connsiteY13" fmla="*/ 1481570 h 1483034"/>
              <a:gd name="connsiteX14" fmla="*/ 1859932 w 1862802"/>
              <a:gd name="connsiteY14" fmla="*/ 1483034 h 1483034"/>
              <a:gd name="connsiteX15" fmla="*/ 613 w 1862802"/>
              <a:gd name="connsiteY15" fmla="*/ 1483033 h 1483034"/>
              <a:gd name="connsiteX16" fmla="*/ 613 w 1862802"/>
              <a:gd name="connsiteY16" fmla="*/ 1482684 h 1483034"/>
              <a:gd name="connsiteX17" fmla="*/ 0 w 1862802"/>
              <a:gd name="connsiteY17" fmla="*/ 1483033 h 1483034"/>
              <a:gd name="connsiteX18" fmla="*/ 0 w 1862802"/>
              <a:gd name="connsiteY18" fmla="*/ 1331528 h 1483034"/>
              <a:gd name="connsiteX19" fmla="*/ 0 w 1862802"/>
              <a:gd name="connsiteY19" fmla="*/ 464062 h 1483034"/>
              <a:gd name="connsiteX20" fmla="*/ 0 w 1862802"/>
              <a:gd name="connsiteY20" fmla="*/ 312557 h 1483034"/>
              <a:gd name="connsiteX21" fmla="*/ 446 w 1862802"/>
              <a:gd name="connsiteY21" fmla="*/ 312922 h 1483034"/>
              <a:gd name="connsiteX22" fmla="*/ 446 w 1862802"/>
              <a:gd name="connsiteY22" fmla="*/ 257642 h 1483034"/>
              <a:gd name="connsiteX23" fmla="*/ 1950 w 1862802"/>
              <a:gd name="connsiteY23" fmla="*/ 257642 h 1483034"/>
              <a:gd name="connsiteX24" fmla="*/ 1050 w 1862802"/>
              <a:gd name="connsiteY24" fmla="*/ 255476 h 1483034"/>
              <a:gd name="connsiteX25" fmla="*/ 450223 w 1862802"/>
              <a:gd name="connsiteY25"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802 w 1862802"/>
              <a:gd name="connsiteY10" fmla="*/ 409148 h 1483034"/>
              <a:gd name="connsiteX11" fmla="*/ 1862501 w 1862802"/>
              <a:gd name="connsiteY11" fmla="*/ 1483034 h 1483034"/>
              <a:gd name="connsiteX12" fmla="*/ 1859932 w 1862802"/>
              <a:gd name="connsiteY12" fmla="*/ 1481570 h 1483034"/>
              <a:gd name="connsiteX13" fmla="*/ 1859932 w 1862802"/>
              <a:gd name="connsiteY13" fmla="*/ 1483034 h 1483034"/>
              <a:gd name="connsiteX14" fmla="*/ 613 w 1862802"/>
              <a:gd name="connsiteY14" fmla="*/ 1483033 h 1483034"/>
              <a:gd name="connsiteX15" fmla="*/ 613 w 1862802"/>
              <a:gd name="connsiteY15" fmla="*/ 1482684 h 1483034"/>
              <a:gd name="connsiteX16" fmla="*/ 0 w 1862802"/>
              <a:gd name="connsiteY16" fmla="*/ 1483033 h 1483034"/>
              <a:gd name="connsiteX17" fmla="*/ 0 w 1862802"/>
              <a:gd name="connsiteY17" fmla="*/ 1331528 h 1483034"/>
              <a:gd name="connsiteX18" fmla="*/ 0 w 1862802"/>
              <a:gd name="connsiteY18" fmla="*/ 464062 h 1483034"/>
              <a:gd name="connsiteX19" fmla="*/ 0 w 1862802"/>
              <a:gd name="connsiteY19" fmla="*/ 312557 h 1483034"/>
              <a:gd name="connsiteX20" fmla="*/ 446 w 1862802"/>
              <a:gd name="connsiteY20" fmla="*/ 312922 h 1483034"/>
              <a:gd name="connsiteX21" fmla="*/ 446 w 1862802"/>
              <a:gd name="connsiteY21" fmla="*/ 257642 h 1483034"/>
              <a:gd name="connsiteX22" fmla="*/ 1950 w 1862802"/>
              <a:gd name="connsiteY22" fmla="*/ 257642 h 1483034"/>
              <a:gd name="connsiteX23" fmla="*/ 1050 w 1862802"/>
              <a:gd name="connsiteY23" fmla="*/ 255476 h 1483034"/>
              <a:gd name="connsiteX24" fmla="*/ 450223 w 1862802"/>
              <a:gd name="connsiteY24"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501 w 1862802"/>
              <a:gd name="connsiteY10" fmla="*/ 1483034 h 1483034"/>
              <a:gd name="connsiteX11" fmla="*/ 1859932 w 1862802"/>
              <a:gd name="connsiteY11" fmla="*/ 1481570 h 1483034"/>
              <a:gd name="connsiteX12" fmla="*/ 1859932 w 1862802"/>
              <a:gd name="connsiteY12" fmla="*/ 1483034 h 1483034"/>
              <a:gd name="connsiteX13" fmla="*/ 613 w 1862802"/>
              <a:gd name="connsiteY13" fmla="*/ 1483033 h 1483034"/>
              <a:gd name="connsiteX14" fmla="*/ 613 w 1862802"/>
              <a:gd name="connsiteY14" fmla="*/ 1482684 h 1483034"/>
              <a:gd name="connsiteX15" fmla="*/ 0 w 1862802"/>
              <a:gd name="connsiteY15" fmla="*/ 1483033 h 1483034"/>
              <a:gd name="connsiteX16" fmla="*/ 0 w 1862802"/>
              <a:gd name="connsiteY16" fmla="*/ 1331528 h 1483034"/>
              <a:gd name="connsiteX17" fmla="*/ 0 w 1862802"/>
              <a:gd name="connsiteY17" fmla="*/ 464062 h 1483034"/>
              <a:gd name="connsiteX18" fmla="*/ 0 w 1862802"/>
              <a:gd name="connsiteY18" fmla="*/ 312557 h 1483034"/>
              <a:gd name="connsiteX19" fmla="*/ 446 w 1862802"/>
              <a:gd name="connsiteY19" fmla="*/ 312922 h 1483034"/>
              <a:gd name="connsiteX20" fmla="*/ 446 w 1862802"/>
              <a:gd name="connsiteY20" fmla="*/ 257642 h 1483034"/>
              <a:gd name="connsiteX21" fmla="*/ 1950 w 1862802"/>
              <a:gd name="connsiteY21" fmla="*/ 257642 h 1483034"/>
              <a:gd name="connsiteX22" fmla="*/ 1050 w 1862802"/>
              <a:gd name="connsiteY22" fmla="*/ 255476 h 1483034"/>
              <a:gd name="connsiteX23" fmla="*/ 450223 w 1862802"/>
              <a:gd name="connsiteY23"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501 w 1862802"/>
              <a:gd name="connsiteY10" fmla="*/ 1483034 h 1483034"/>
              <a:gd name="connsiteX11" fmla="*/ 1859932 w 1862802"/>
              <a:gd name="connsiteY11" fmla="*/ 1481570 h 1483034"/>
              <a:gd name="connsiteX12" fmla="*/ 1859932 w 1862802"/>
              <a:gd name="connsiteY12" fmla="*/ 1483034 h 1483034"/>
              <a:gd name="connsiteX13" fmla="*/ 613 w 1862802"/>
              <a:gd name="connsiteY13" fmla="*/ 1483033 h 1483034"/>
              <a:gd name="connsiteX14" fmla="*/ 613 w 1862802"/>
              <a:gd name="connsiteY14" fmla="*/ 1482684 h 1483034"/>
              <a:gd name="connsiteX15" fmla="*/ 0 w 1862802"/>
              <a:gd name="connsiteY15" fmla="*/ 1483033 h 1483034"/>
              <a:gd name="connsiteX16" fmla="*/ 0 w 1862802"/>
              <a:gd name="connsiteY16" fmla="*/ 464062 h 1483034"/>
              <a:gd name="connsiteX17" fmla="*/ 0 w 1862802"/>
              <a:gd name="connsiteY17" fmla="*/ 312557 h 1483034"/>
              <a:gd name="connsiteX18" fmla="*/ 446 w 1862802"/>
              <a:gd name="connsiteY18" fmla="*/ 312922 h 1483034"/>
              <a:gd name="connsiteX19" fmla="*/ 446 w 1862802"/>
              <a:gd name="connsiteY19" fmla="*/ 257642 h 1483034"/>
              <a:gd name="connsiteX20" fmla="*/ 1950 w 1862802"/>
              <a:gd name="connsiteY20" fmla="*/ 257642 h 1483034"/>
              <a:gd name="connsiteX21" fmla="*/ 1050 w 1862802"/>
              <a:gd name="connsiteY21" fmla="*/ 255476 h 1483034"/>
              <a:gd name="connsiteX22" fmla="*/ 450223 w 1862802"/>
              <a:gd name="connsiteY22"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501 w 1862802"/>
              <a:gd name="connsiteY10" fmla="*/ 1483034 h 1483034"/>
              <a:gd name="connsiteX11" fmla="*/ 1859932 w 1862802"/>
              <a:gd name="connsiteY11" fmla="*/ 1481570 h 1483034"/>
              <a:gd name="connsiteX12" fmla="*/ 1859932 w 1862802"/>
              <a:gd name="connsiteY12" fmla="*/ 1483034 h 1483034"/>
              <a:gd name="connsiteX13" fmla="*/ 613 w 1862802"/>
              <a:gd name="connsiteY13" fmla="*/ 1483033 h 1483034"/>
              <a:gd name="connsiteX14" fmla="*/ 613 w 1862802"/>
              <a:gd name="connsiteY14" fmla="*/ 1482684 h 1483034"/>
              <a:gd name="connsiteX15" fmla="*/ 0 w 1862802"/>
              <a:gd name="connsiteY15" fmla="*/ 1483033 h 1483034"/>
              <a:gd name="connsiteX16" fmla="*/ 0 w 1862802"/>
              <a:gd name="connsiteY16" fmla="*/ 312557 h 1483034"/>
              <a:gd name="connsiteX17" fmla="*/ 446 w 1862802"/>
              <a:gd name="connsiteY17" fmla="*/ 312922 h 1483034"/>
              <a:gd name="connsiteX18" fmla="*/ 446 w 1862802"/>
              <a:gd name="connsiteY18" fmla="*/ 257642 h 1483034"/>
              <a:gd name="connsiteX19" fmla="*/ 1950 w 1862802"/>
              <a:gd name="connsiteY19" fmla="*/ 257642 h 1483034"/>
              <a:gd name="connsiteX20" fmla="*/ 1050 w 1862802"/>
              <a:gd name="connsiteY20" fmla="*/ 255476 h 1483034"/>
              <a:gd name="connsiteX21" fmla="*/ 450223 w 1862802"/>
              <a:gd name="connsiteY21"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501 w 1862802"/>
              <a:gd name="connsiteY10" fmla="*/ 1483034 h 1483034"/>
              <a:gd name="connsiteX11" fmla="*/ 1859932 w 1862802"/>
              <a:gd name="connsiteY11" fmla="*/ 1481570 h 1483034"/>
              <a:gd name="connsiteX12" fmla="*/ 1859932 w 1862802"/>
              <a:gd name="connsiteY12" fmla="*/ 1483034 h 1483034"/>
              <a:gd name="connsiteX13" fmla="*/ 613 w 1862802"/>
              <a:gd name="connsiteY13" fmla="*/ 1483033 h 1483034"/>
              <a:gd name="connsiteX14" fmla="*/ 613 w 1862802"/>
              <a:gd name="connsiteY14" fmla="*/ 1482684 h 1483034"/>
              <a:gd name="connsiteX15" fmla="*/ 0 w 1862802"/>
              <a:gd name="connsiteY15" fmla="*/ 1483033 h 1483034"/>
              <a:gd name="connsiteX16" fmla="*/ 0 w 1862802"/>
              <a:gd name="connsiteY16" fmla="*/ 312557 h 1483034"/>
              <a:gd name="connsiteX17" fmla="*/ 446 w 1862802"/>
              <a:gd name="connsiteY17" fmla="*/ 257642 h 1483034"/>
              <a:gd name="connsiteX18" fmla="*/ 1950 w 1862802"/>
              <a:gd name="connsiteY18" fmla="*/ 257642 h 1483034"/>
              <a:gd name="connsiteX19" fmla="*/ 1050 w 1862802"/>
              <a:gd name="connsiteY19" fmla="*/ 255476 h 1483034"/>
              <a:gd name="connsiteX20" fmla="*/ 450223 w 1862802"/>
              <a:gd name="connsiteY20" fmla="*/ 0 h 1483034"/>
              <a:gd name="connsiteX0" fmla="*/ 450223 w 1862802"/>
              <a:gd name="connsiteY0" fmla="*/ 0 h 1483034"/>
              <a:gd name="connsiteX1" fmla="*/ 512801 w 1862802"/>
              <a:gd name="connsiteY1" fmla="*/ 35593 h 1483034"/>
              <a:gd name="connsiteX2" fmla="*/ 513025 w 1862802"/>
              <a:gd name="connsiteY2" fmla="*/ 35481 h 1483034"/>
              <a:gd name="connsiteX3" fmla="*/ 907076 w 1862802"/>
              <a:gd name="connsiteY3" fmla="*/ 231938 h 1483034"/>
              <a:gd name="connsiteX4" fmla="*/ 1350223 w 1862802"/>
              <a:gd name="connsiteY4" fmla="*/ 35481 h 1483034"/>
              <a:gd name="connsiteX5" fmla="*/ 1350460 w 1862802"/>
              <a:gd name="connsiteY5" fmla="*/ 35586 h 1483034"/>
              <a:gd name="connsiteX6" fmla="*/ 1413025 w 1862802"/>
              <a:gd name="connsiteY6" fmla="*/ 1 h 1483034"/>
              <a:gd name="connsiteX7" fmla="*/ 1862197 w 1862802"/>
              <a:gd name="connsiteY7" fmla="*/ 255477 h 1483034"/>
              <a:gd name="connsiteX8" fmla="*/ 1861299 w 1862802"/>
              <a:gd name="connsiteY8" fmla="*/ 257643 h 1483034"/>
              <a:gd name="connsiteX9" fmla="*/ 1862802 w 1862802"/>
              <a:gd name="connsiteY9" fmla="*/ 257643 h 1483034"/>
              <a:gd name="connsiteX10" fmla="*/ 1862501 w 1862802"/>
              <a:gd name="connsiteY10" fmla="*/ 1483034 h 1483034"/>
              <a:gd name="connsiteX11" fmla="*/ 1859932 w 1862802"/>
              <a:gd name="connsiteY11" fmla="*/ 1481570 h 1483034"/>
              <a:gd name="connsiteX12" fmla="*/ 1859932 w 1862802"/>
              <a:gd name="connsiteY12" fmla="*/ 1483034 h 1483034"/>
              <a:gd name="connsiteX13" fmla="*/ 613 w 1862802"/>
              <a:gd name="connsiteY13" fmla="*/ 1483033 h 1483034"/>
              <a:gd name="connsiteX14" fmla="*/ 613 w 1862802"/>
              <a:gd name="connsiteY14" fmla="*/ 1482684 h 1483034"/>
              <a:gd name="connsiteX15" fmla="*/ 0 w 1862802"/>
              <a:gd name="connsiteY15" fmla="*/ 1483033 h 1483034"/>
              <a:gd name="connsiteX16" fmla="*/ 446 w 1862802"/>
              <a:gd name="connsiteY16" fmla="*/ 257642 h 1483034"/>
              <a:gd name="connsiteX17" fmla="*/ 1950 w 1862802"/>
              <a:gd name="connsiteY17" fmla="*/ 257642 h 1483034"/>
              <a:gd name="connsiteX18" fmla="*/ 1050 w 1862802"/>
              <a:gd name="connsiteY18" fmla="*/ 255476 h 1483034"/>
              <a:gd name="connsiteX19" fmla="*/ 450223 w 1862802"/>
              <a:gd name="connsiteY19" fmla="*/ 0 h 1483034"/>
              <a:gd name="connsiteX0" fmla="*/ 450223 w 1862802"/>
              <a:gd name="connsiteY0" fmla="*/ 0 h 1483034"/>
              <a:gd name="connsiteX1" fmla="*/ 512801 w 1862802"/>
              <a:gd name="connsiteY1" fmla="*/ 35593 h 1483034"/>
              <a:gd name="connsiteX2" fmla="*/ 907076 w 1862802"/>
              <a:gd name="connsiteY2" fmla="*/ 231938 h 1483034"/>
              <a:gd name="connsiteX3" fmla="*/ 1350223 w 1862802"/>
              <a:gd name="connsiteY3" fmla="*/ 35481 h 1483034"/>
              <a:gd name="connsiteX4" fmla="*/ 1350460 w 1862802"/>
              <a:gd name="connsiteY4" fmla="*/ 35586 h 1483034"/>
              <a:gd name="connsiteX5" fmla="*/ 1413025 w 1862802"/>
              <a:gd name="connsiteY5" fmla="*/ 1 h 1483034"/>
              <a:gd name="connsiteX6" fmla="*/ 1862197 w 1862802"/>
              <a:gd name="connsiteY6" fmla="*/ 255477 h 1483034"/>
              <a:gd name="connsiteX7" fmla="*/ 1861299 w 1862802"/>
              <a:gd name="connsiteY7" fmla="*/ 257643 h 1483034"/>
              <a:gd name="connsiteX8" fmla="*/ 1862802 w 1862802"/>
              <a:gd name="connsiteY8" fmla="*/ 257643 h 1483034"/>
              <a:gd name="connsiteX9" fmla="*/ 1862501 w 1862802"/>
              <a:gd name="connsiteY9" fmla="*/ 1483034 h 1483034"/>
              <a:gd name="connsiteX10" fmla="*/ 1859932 w 1862802"/>
              <a:gd name="connsiteY10" fmla="*/ 1481570 h 1483034"/>
              <a:gd name="connsiteX11" fmla="*/ 1859932 w 1862802"/>
              <a:gd name="connsiteY11" fmla="*/ 1483034 h 1483034"/>
              <a:gd name="connsiteX12" fmla="*/ 613 w 1862802"/>
              <a:gd name="connsiteY12" fmla="*/ 1483033 h 1483034"/>
              <a:gd name="connsiteX13" fmla="*/ 613 w 1862802"/>
              <a:gd name="connsiteY13" fmla="*/ 1482684 h 1483034"/>
              <a:gd name="connsiteX14" fmla="*/ 0 w 1862802"/>
              <a:gd name="connsiteY14" fmla="*/ 1483033 h 1483034"/>
              <a:gd name="connsiteX15" fmla="*/ 446 w 1862802"/>
              <a:gd name="connsiteY15" fmla="*/ 257642 h 1483034"/>
              <a:gd name="connsiteX16" fmla="*/ 1950 w 1862802"/>
              <a:gd name="connsiteY16" fmla="*/ 257642 h 1483034"/>
              <a:gd name="connsiteX17" fmla="*/ 1050 w 1862802"/>
              <a:gd name="connsiteY17" fmla="*/ 255476 h 1483034"/>
              <a:gd name="connsiteX18" fmla="*/ 450223 w 1862802"/>
              <a:gd name="connsiteY18" fmla="*/ 0 h 1483034"/>
              <a:gd name="connsiteX0" fmla="*/ 450223 w 1862802"/>
              <a:gd name="connsiteY0" fmla="*/ 0 h 1483034"/>
              <a:gd name="connsiteX1" fmla="*/ 907076 w 1862802"/>
              <a:gd name="connsiteY1" fmla="*/ 231938 h 1483034"/>
              <a:gd name="connsiteX2" fmla="*/ 1350223 w 1862802"/>
              <a:gd name="connsiteY2" fmla="*/ 35481 h 1483034"/>
              <a:gd name="connsiteX3" fmla="*/ 1350460 w 1862802"/>
              <a:gd name="connsiteY3" fmla="*/ 35586 h 1483034"/>
              <a:gd name="connsiteX4" fmla="*/ 1413025 w 1862802"/>
              <a:gd name="connsiteY4" fmla="*/ 1 h 1483034"/>
              <a:gd name="connsiteX5" fmla="*/ 1862197 w 1862802"/>
              <a:gd name="connsiteY5" fmla="*/ 255477 h 1483034"/>
              <a:gd name="connsiteX6" fmla="*/ 1861299 w 1862802"/>
              <a:gd name="connsiteY6" fmla="*/ 257643 h 1483034"/>
              <a:gd name="connsiteX7" fmla="*/ 1862802 w 1862802"/>
              <a:gd name="connsiteY7" fmla="*/ 257643 h 1483034"/>
              <a:gd name="connsiteX8" fmla="*/ 1862501 w 1862802"/>
              <a:gd name="connsiteY8" fmla="*/ 1483034 h 1483034"/>
              <a:gd name="connsiteX9" fmla="*/ 1859932 w 1862802"/>
              <a:gd name="connsiteY9" fmla="*/ 1481570 h 1483034"/>
              <a:gd name="connsiteX10" fmla="*/ 1859932 w 1862802"/>
              <a:gd name="connsiteY10" fmla="*/ 1483034 h 1483034"/>
              <a:gd name="connsiteX11" fmla="*/ 613 w 1862802"/>
              <a:gd name="connsiteY11" fmla="*/ 1483033 h 1483034"/>
              <a:gd name="connsiteX12" fmla="*/ 613 w 1862802"/>
              <a:gd name="connsiteY12" fmla="*/ 1482684 h 1483034"/>
              <a:gd name="connsiteX13" fmla="*/ 0 w 1862802"/>
              <a:gd name="connsiteY13" fmla="*/ 1483033 h 1483034"/>
              <a:gd name="connsiteX14" fmla="*/ 446 w 1862802"/>
              <a:gd name="connsiteY14" fmla="*/ 257642 h 1483034"/>
              <a:gd name="connsiteX15" fmla="*/ 1950 w 1862802"/>
              <a:gd name="connsiteY15" fmla="*/ 257642 h 1483034"/>
              <a:gd name="connsiteX16" fmla="*/ 1050 w 1862802"/>
              <a:gd name="connsiteY16" fmla="*/ 255476 h 1483034"/>
              <a:gd name="connsiteX17" fmla="*/ 450223 w 1862802"/>
              <a:gd name="connsiteY17" fmla="*/ 0 h 1483034"/>
              <a:gd name="connsiteX0" fmla="*/ 450223 w 1862802"/>
              <a:gd name="connsiteY0" fmla="*/ 0 h 1483034"/>
              <a:gd name="connsiteX1" fmla="*/ 907076 w 1862802"/>
              <a:gd name="connsiteY1" fmla="*/ 231938 h 1483034"/>
              <a:gd name="connsiteX2" fmla="*/ 1350223 w 1862802"/>
              <a:gd name="connsiteY2" fmla="*/ 35481 h 1483034"/>
              <a:gd name="connsiteX3" fmla="*/ 1413025 w 1862802"/>
              <a:gd name="connsiteY3" fmla="*/ 1 h 1483034"/>
              <a:gd name="connsiteX4" fmla="*/ 1862197 w 1862802"/>
              <a:gd name="connsiteY4" fmla="*/ 255477 h 1483034"/>
              <a:gd name="connsiteX5" fmla="*/ 1861299 w 1862802"/>
              <a:gd name="connsiteY5" fmla="*/ 257643 h 1483034"/>
              <a:gd name="connsiteX6" fmla="*/ 1862802 w 1862802"/>
              <a:gd name="connsiteY6" fmla="*/ 257643 h 1483034"/>
              <a:gd name="connsiteX7" fmla="*/ 1862501 w 1862802"/>
              <a:gd name="connsiteY7" fmla="*/ 1483034 h 1483034"/>
              <a:gd name="connsiteX8" fmla="*/ 1859932 w 1862802"/>
              <a:gd name="connsiteY8" fmla="*/ 1481570 h 1483034"/>
              <a:gd name="connsiteX9" fmla="*/ 1859932 w 1862802"/>
              <a:gd name="connsiteY9" fmla="*/ 1483034 h 1483034"/>
              <a:gd name="connsiteX10" fmla="*/ 613 w 1862802"/>
              <a:gd name="connsiteY10" fmla="*/ 1483033 h 1483034"/>
              <a:gd name="connsiteX11" fmla="*/ 613 w 1862802"/>
              <a:gd name="connsiteY11" fmla="*/ 1482684 h 1483034"/>
              <a:gd name="connsiteX12" fmla="*/ 0 w 1862802"/>
              <a:gd name="connsiteY12" fmla="*/ 1483033 h 1483034"/>
              <a:gd name="connsiteX13" fmla="*/ 446 w 1862802"/>
              <a:gd name="connsiteY13" fmla="*/ 257642 h 1483034"/>
              <a:gd name="connsiteX14" fmla="*/ 1950 w 1862802"/>
              <a:gd name="connsiteY14" fmla="*/ 257642 h 1483034"/>
              <a:gd name="connsiteX15" fmla="*/ 1050 w 1862802"/>
              <a:gd name="connsiteY15" fmla="*/ 255476 h 1483034"/>
              <a:gd name="connsiteX16" fmla="*/ 450223 w 1862802"/>
              <a:gd name="connsiteY16" fmla="*/ 0 h 1483034"/>
              <a:gd name="connsiteX0" fmla="*/ 450223 w 1862802"/>
              <a:gd name="connsiteY0" fmla="*/ 0 h 1483034"/>
              <a:gd name="connsiteX1" fmla="*/ 907076 w 1862802"/>
              <a:gd name="connsiteY1" fmla="*/ 23193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32476 w 1862802"/>
              <a:gd name="connsiteY1" fmla="*/ 23701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4856 w 1862802"/>
              <a:gd name="connsiteY1" fmla="*/ 23701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4856 w 1862802"/>
              <a:gd name="connsiteY1" fmla="*/ 25987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4856 w 1862802"/>
              <a:gd name="connsiteY1" fmla="*/ 26749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1046 w 1862802"/>
              <a:gd name="connsiteY1" fmla="*/ 27511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1046 w 1862802"/>
              <a:gd name="connsiteY1" fmla="*/ 267498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8666 w 1862802"/>
              <a:gd name="connsiteY1" fmla="*/ 269403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 name="connsiteX0" fmla="*/ 450223 w 1862802"/>
              <a:gd name="connsiteY0" fmla="*/ 0 h 1483034"/>
              <a:gd name="connsiteX1" fmla="*/ 924856 w 1862802"/>
              <a:gd name="connsiteY1" fmla="*/ 269403 h 1483034"/>
              <a:gd name="connsiteX2" fmla="*/ 1413025 w 1862802"/>
              <a:gd name="connsiteY2" fmla="*/ 1 h 1483034"/>
              <a:gd name="connsiteX3" fmla="*/ 1862197 w 1862802"/>
              <a:gd name="connsiteY3" fmla="*/ 255477 h 1483034"/>
              <a:gd name="connsiteX4" fmla="*/ 1861299 w 1862802"/>
              <a:gd name="connsiteY4" fmla="*/ 257643 h 1483034"/>
              <a:gd name="connsiteX5" fmla="*/ 1862802 w 1862802"/>
              <a:gd name="connsiteY5" fmla="*/ 257643 h 1483034"/>
              <a:gd name="connsiteX6" fmla="*/ 1862501 w 1862802"/>
              <a:gd name="connsiteY6" fmla="*/ 1483034 h 1483034"/>
              <a:gd name="connsiteX7" fmla="*/ 1859932 w 1862802"/>
              <a:gd name="connsiteY7" fmla="*/ 1481570 h 1483034"/>
              <a:gd name="connsiteX8" fmla="*/ 1859932 w 1862802"/>
              <a:gd name="connsiteY8" fmla="*/ 1483034 h 1483034"/>
              <a:gd name="connsiteX9" fmla="*/ 613 w 1862802"/>
              <a:gd name="connsiteY9" fmla="*/ 1483033 h 1483034"/>
              <a:gd name="connsiteX10" fmla="*/ 613 w 1862802"/>
              <a:gd name="connsiteY10" fmla="*/ 1482684 h 1483034"/>
              <a:gd name="connsiteX11" fmla="*/ 0 w 1862802"/>
              <a:gd name="connsiteY11" fmla="*/ 1483033 h 1483034"/>
              <a:gd name="connsiteX12" fmla="*/ 446 w 1862802"/>
              <a:gd name="connsiteY12" fmla="*/ 257642 h 1483034"/>
              <a:gd name="connsiteX13" fmla="*/ 1950 w 1862802"/>
              <a:gd name="connsiteY13" fmla="*/ 257642 h 1483034"/>
              <a:gd name="connsiteX14" fmla="*/ 1050 w 1862802"/>
              <a:gd name="connsiteY14" fmla="*/ 255476 h 1483034"/>
              <a:gd name="connsiteX15" fmla="*/ 450223 w 1862802"/>
              <a:gd name="connsiteY15" fmla="*/ 0 h 148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802" h="1483034">
                <a:moveTo>
                  <a:pt x="450223" y="0"/>
                </a:moveTo>
                <a:lnTo>
                  <a:pt x="924856" y="269403"/>
                </a:lnTo>
                <a:lnTo>
                  <a:pt x="1413025" y="1"/>
                </a:lnTo>
                <a:lnTo>
                  <a:pt x="1862197" y="255477"/>
                </a:lnTo>
                <a:lnTo>
                  <a:pt x="1861299" y="257643"/>
                </a:lnTo>
                <a:lnTo>
                  <a:pt x="1862802" y="257643"/>
                </a:lnTo>
                <a:cubicBezTo>
                  <a:pt x="1862702" y="666107"/>
                  <a:pt x="1862601" y="1074570"/>
                  <a:pt x="1862501" y="1483034"/>
                </a:cubicBezTo>
                <a:lnTo>
                  <a:pt x="1859932" y="1481570"/>
                </a:lnTo>
                <a:lnTo>
                  <a:pt x="1859932" y="1483034"/>
                </a:lnTo>
                <a:lnTo>
                  <a:pt x="613" y="1483033"/>
                </a:lnTo>
                <a:lnTo>
                  <a:pt x="613" y="1482684"/>
                </a:lnTo>
                <a:lnTo>
                  <a:pt x="0" y="1483033"/>
                </a:lnTo>
                <a:cubicBezTo>
                  <a:pt x="149" y="1074569"/>
                  <a:pt x="297" y="666106"/>
                  <a:pt x="446" y="257642"/>
                </a:cubicBezTo>
                <a:lnTo>
                  <a:pt x="1950" y="257642"/>
                </a:lnTo>
                <a:lnTo>
                  <a:pt x="1050" y="255476"/>
                </a:lnTo>
                <a:lnTo>
                  <a:pt x="450223" y="0"/>
                </a:lnTo>
                <a:close/>
              </a:path>
            </a:pathLst>
          </a:custGeom>
          <a:noFill/>
          <a:ln>
            <a:solidFill>
              <a:srgbClr val="E7434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100" b="0" i="0" u="none" strike="noStrike" kern="1200" cap="none" spc="0" normalizeH="0" baseline="0" noProof="0" dirty="0">
              <a:ln>
                <a:noFill/>
              </a:ln>
              <a:solidFill>
                <a:srgbClr val="00407A"/>
              </a:solidFill>
              <a:effectLst/>
              <a:uLnTx/>
              <a:uFillTx/>
              <a:latin typeface="UB Scala Sans" panose="02000503050000020003"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407A"/>
                </a:solidFill>
                <a:effectLst/>
                <a:uLnTx/>
                <a:uFillTx/>
                <a:latin typeface="UB Scala Sans" panose="02000503050000020003" pitchFamily="2" charset="0"/>
                <a:ea typeface="+mn-ea"/>
                <a:cs typeface="+mn-cs"/>
              </a:rPr>
              <a:t>Bachelor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407A"/>
              </a:solidFill>
              <a:effectLst/>
              <a:uLnTx/>
              <a:uFillTx/>
              <a:latin typeface="UB Scala Sans" panose="02000503050000020003"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solidFill>
                <a:effectLst/>
                <a:uLnTx/>
                <a:uFillTx/>
                <a:latin typeface="UB Scala Sans" panose="02000503050000020003" pitchFamily="2" charset="0"/>
                <a:ea typeface="+mn-ea"/>
                <a:cs typeface="+mn-cs"/>
              </a:rPr>
              <a:t>Soziologie, Psychologie, Kulturwissenschaften, etc. (+ Nebenfach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407A"/>
                </a:solidFill>
                <a:effectLst/>
                <a:uLnTx/>
                <a:uFillTx/>
                <a:latin typeface="UB Scala Sans" panose="02000503050000020003" pitchFamily="2" charset="0"/>
                <a:ea typeface="+mn-ea"/>
                <a:cs typeface="+mn-cs"/>
              </a:rPr>
              <a:t>Angewandte Informatik)</a:t>
            </a:r>
          </a:p>
        </p:txBody>
      </p:sp>
      <p:sp>
        <p:nvSpPr>
          <p:cNvPr id="35" name="Freihandform: Form 34">
            <a:extLst>
              <a:ext uri="{FF2B5EF4-FFF2-40B4-BE49-F238E27FC236}">
                <a16:creationId xmlns:a16="http://schemas.microsoft.com/office/drawing/2014/main" id="{679253FD-8872-1A71-288B-3A060B2A1D3C}"/>
              </a:ext>
            </a:extLst>
          </p:cNvPr>
          <p:cNvSpPr/>
          <p:nvPr/>
        </p:nvSpPr>
        <p:spPr>
          <a:xfrm>
            <a:off x="1275878" y="1367422"/>
            <a:ext cx="1862802" cy="1501707"/>
          </a:xfrm>
          <a:custGeom>
            <a:avLst/>
            <a:gdLst>
              <a:gd name="connsiteX0" fmla="*/ 450223 w 1862802"/>
              <a:gd name="connsiteY0" fmla="*/ 0 h 1501707"/>
              <a:gd name="connsiteX1" fmla="*/ 899395 w 1862802"/>
              <a:gd name="connsiteY1" fmla="*/ 255476 h 1501707"/>
              <a:gd name="connsiteX2" fmla="*/ 899011 w 1862802"/>
              <a:gd name="connsiteY2" fmla="*/ 256402 h 1501707"/>
              <a:gd name="connsiteX3" fmla="*/ 932775 w 1862802"/>
              <a:gd name="connsiteY3" fmla="*/ 275606 h 1501707"/>
              <a:gd name="connsiteX4" fmla="*/ 963248 w 1862802"/>
              <a:gd name="connsiteY4" fmla="*/ 258274 h 1501707"/>
              <a:gd name="connsiteX5" fmla="*/ 963248 w 1862802"/>
              <a:gd name="connsiteY5" fmla="*/ 257642 h 1501707"/>
              <a:gd name="connsiteX6" fmla="*/ 964359 w 1862802"/>
              <a:gd name="connsiteY6" fmla="*/ 257642 h 1501707"/>
              <a:gd name="connsiteX7" fmla="*/ 964677 w 1862802"/>
              <a:gd name="connsiteY7" fmla="*/ 257461 h 1501707"/>
              <a:gd name="connsiteX8" fmla="*/ 963852 w 1862802"/>
              <a:gd name="connsiteY8" fmla="*/ 255476 h 1501707"/>
              <a:gd name="connsiteX9" fmla="*/ 1413025 w 1862802"/>
              <a:gd name="connsiteY9" fmla="*/ 0 h 1501707"/>
              <a:gd name="connsiteX10" fmla="*/ 1862197 w 1862802"/>
              <a:gd name="connsiteY10" fmla="*/ 255476 h 1501707"/>
              <a:gd name="connsiteX11" fmla="*/ 1861299 w 1862802"/>
              <a:gd name="connsiteY11" fmla="*/ 257642 h 1501707"/>
              <a:gd name="connsiteX12" fmla="*/ 1862802 w 1862802"/>
              <a:gd name="connsiteY12" fmla="*/ 257642 h 1501707"/>
              <a:gd name="connsiteX13" fmla="*/ 1862802 w 1862802"/>
              <a:gd name="connsiteY13" fmla="*/ 409147 h 1501707"/>
              <a:gd name="connsiteX14" fmla="*/ 1862802 w 1862802"/>
              <a:gd name="connsiteY14" fmla="*/ 993345 h 1501707"/>
              <a:gd name="connsiteX15" fmla="*/ 1862802 w 1862802"/>
              <a:gd name="connsiteY15" fmla="*/ 1144850 h 1501707"/>
              <a:gd name="connsiteX16" fmla="*/ 1862501 w 1862802"/>
              <a:gd name="connsiteY16" fmla="*/ 1144850 h 1501707"/>
              <a:gd name="connsiteX17" fmla="*/ 1862501 w 1862802"/>
              <a:gd name="connsiteY17" fmla="*/ 1331528 h 1501707"/>
              <a:gd name="connsiteX18" fmla="*/ 1862501 w 1862802"/>
              <a:gd name="connsiteY18" fmla="*/ 1483033 h 1501707"/>
              <a:gd name="connsiteX19" fmla="*/ 1412652 w 1862802"/>
              <a:gd name="connsiteY19" fmla="*/ 1226642 h 1501707"/>
              <a:gd name="connsiteX20" fmla="*/ 1381693 w 1862802"/>
              <a:gd name="connsiteY20" fmla="*/ 1244287 h 1501707"/>
              <a:gd name="connsiteX21" fmla="*/ 1381693 w 1862802"/>
              <a:gd name="connsiteY21" fmla="*/ 1245402 h 1501707"/>
              <a:gd name="connsiteX22" fmla="*/ 932375 w 1862802"/>
              <a:gd name="connsiteY22" fmla="*/ 1501491 h 1501707"/>
              <a:gd name="connsiteX23" fmla="*/ 932375 w 1862802"/>
              <a:gd name="connsiteY23" fmla="*/ 1501707 h 1501707"/>
              <a:gd name="connsiteX24" fmla="*/ 932185 w 1862802"/>
              <a:gd name="connsiteY24" fmla="*/ 1501599 h 1501707"/>
              <a:gd name="connsiteX25" fmla="*/ 931995 w 1862802"/>
              <a:gd name="connsiteY25" fmla="*/ 1501707 h 1501707"/>
              <a:gd name="connsiteX26" fmla="*/ 931995 w 1862802"/>
              <a:gd name="connsiteY26" fmla="*/ 1501491 h 1501707"/>
              <a:gd name="connsiteX27" fmla="*/ 482677 w 1862802"/>
              <a:gd name="connsiteY27" fmla="*/ 1245402 h 1501707"/>
              <a:gd name="connsiteX28" fmla="*/ 482677 w 1862802"/>
              <a:gd name="connsiteY28" fmla="*/ 1245352 h 1501707"/>
              <a:gd name="connsiteX29" fmla="*/ 449849 w 1862802"/>
              <a:gd name="connsiteY29" fmla="*/ 1226642 h 1501707"/>
              <a:gd name="connsiteX30" fmla="*/ 0 w 1862802"/>
              <a:gd name="connsiteY30" fmla="*/ 1483033 h 1501707"/>
              <a:gd name="connsiteX31" fmla="*/ 0 w 1862802"/>
              <a:gd name="connsiteY31" fmla="*/ 1331528 h 1501707"/>
              <a:gd name="connsiteX32" fmla="*/ 0 w 1862802"/>
              <a:gd name="connsiteY32" fmla="*/ 464062 h 1501707"/>
              <a:gd name="connsiteX33" fmla="*/ 0 w 1862802"/>
              <a:gd name="connsiteY33" fmla="*/ 312557 h 1501707"/>
              <a:gd name="connsiteX34" fmla="*/ 446 w 1862802"/>
              <a:gd name="connsiteY34" fmla="*/ 312922 h 1501707"/>
              <a:gd name="connsiteX35" fmla="*/ 446 w 1862802"/>
              <a:gd name="connsiteY35" fmla="*/ 257642 h 1501707"/>
              <a:gd name="connsiteX36" fmla="*/ 1950 w 1862802"/>
              <a:gd name="connsiteY36" fmla="*/ 257642 h 1501707"/>
              <a:gd name="connsiteX37" fmla="*/ 1050 w 1862802"/>
              <a:gd name="connsiteY37" fmla="*/ 255476 h 1501707"/>
              <a:gd name="connsiteX0" fmla="*/ 450223 w 1862802"/>
              <a:gd name="connsiteY0" fmla="*/ 0 h 1501707"/>
              <a:gd name="connsiteX1" fmla="*/ 899395 w 1862802"/>
              <a:gd name="connsiteY1" fmla="*/ 255476 h 1501707"/>
              <a:gd name="connsiteX2" fmla="*/ 899011 w 1862802"/>
              <a:gd name="connsiteY2" fmla="*/ 256402 h 1501707"/>
              <a:gd name="connsiteX3" fmla="*/ 932775 w 1862802"/>
              <a:gd name="connsiteY3" fmla="*/ 275606 h 1501707"/>
              <a:gd name="connsiteX4" fmla="*/ 963248 w 1862802"/>
              <a:gd name="connsiteY4" fmla="*/ 258274 h 1501707"/>
              <a:gd name="connsiteX5" fmla="*/ 963248 w 1862802"/>
              <a:gd name="connsiteY5" fmla="*/ 257642 h 1501707"/>
              <a:gd name="connsiteX6" fmla="*/ 964359 w 1862802"/>
              <a:gd name="connsiteY6" fmla="*/ 257642 h 1501707"/>
              <a:gd name="connsiteX7" fmla="*/ 964677 w 1862802"/>
              <a:gd name="connsiteY7" fmla="*/ 257461 h 1501707"/>
              <a:gd name="connsiteX8" fmla="*/ 1413025 w 1862802"/>
              <a:gd name="connsiteY8" fmla="*/ 0 h 1501707"/>
              <a:gd name="connsiteX9" fmla="*/ 1862197 w 1862802"/>
              <a:gd name="connsiteY9" fmla="*/ 255476 h 1501707"/>
              <a:gd name="connsiteX10" fmla="*/ 1861299 w 1862802"/>
              <a:gd name="connsiteY10" fmla="*/ 257642 h 1501707"/>
              <a:gd name="connsiteX11" fmla="*/ 1862802 w 1862802"/>
              <a:gd name="connsiteY11" fmla="*/ 257642 h 1501707"/>
              <a:gd name="connsiteX12" fmla="*/ 1862802 w 1862802"/>
              <a:gd name="connsiteY12" fmla="*/ 409147 h 1501707"/>
              <a:gd name="connsiteX13" fmla="*/ 1862802 w 1862802"/>
              <a:gd name="connsiteY13" fmla="*/ 993345 h 1501707"/>
              <a:gd name="connsiteX14" fmla="*/ 1862802 w 1862802"/>
              <a:gd name="connsiteY14" fmla="*/ 1144850 h 1501707"/>
              <a:gd name="connsiteX15" fmla="*/ 1862501 w 1862802"/>
              <a:gd name="connsiteY15" fmla="*/ 1144850 h 1501707"/>
              <a:gd name="connsiteX16" fmla="*/ 1862501 w 1862802"/>
              <a:gd name="connsiteY16" fmla="*/ 1331528 h 1501707"/>
              <a:gd name="connsiteX17" fmla="*/ 1862501 w 1862802"/>
              <a:gd name="connsiteY17" fmla="*/ 1483033 h 1501707"/>
              <a:gd name="connsiteX18" fmla="*/ 1412652 w 1862802"/>
              <a:gd name="connsiteY18" fmla="*/ 1226642 h 1501707"/>
              <a:gd name="connsiteX19" fmla="*/ 1381693 w 1862802"/>
              <a:gd name="connsiteY19" fmla="*/ 1244287 h 1501707"/>
              <a:gd name="connsiteX20" fmla="*/ 1381693 w 1862802"/>
              <a:gd name="connsiteY20" fmla="*/ 1245402 h 1501707"/>
              <a:gd name="connsiteX21" fmla="*/ 932375 w 1862802"/>
              <a:gd name="connsiteY21" fmla="*/ 1501491 h 1501707"/>
              <a:gd name="connsiteX22" fmla="*/ 932375 w 1862802"/>
              <a:gd name="connsiteY22" fmla="*/ 1501707 h 1501707"/>
              <a:gd name="connsiteX23" fmla="*/ 932185 w 1862802"/>
              <a:gd name="connsiteY23" fmla="*/ 1501599 h 1501707"/>
              <a:gd name="connsiteX24" fmla="*/ 931995 w 1862802"/>
              <a:gd name="connsiteY24" fmla="*/ 1501707 h 1501707"/>
              <a:gd name="connsiteX25" fmla="*/ 931995 w 1862802"/>
              <a:gd name="connsiteY25" fmla="*/ 1501491 h 1501707"/>
              <a:gd name="connsiteX26" fmla="*/ 482677 w 1862802"/>
              <a:gd name="connsiteY26" fmla="*/ 1245402 h 1501707"/>
              <a:gd name="connsiteX27" fmla="*/ 482677 w 1862802"/>
              <a:gd name="connsiteY27" fmla="*/ 1245352 h 1501707"/>
              <a:gd name="connsiteX28" fmla="*/ 449849 w 1862802"/>
              <a:gd name="connsiteY28" fmla="*/ 1226642 h 1501707"/>
              <a:gd name="connsiteX29" fmla="*/ 0 w 1862802"/>
              <a:gd name="connsiteY29" fmla="*/ 1483033 h 1501707"/>
              <a:gd name="connsiteX30" fmla="*/ 0 w 1862802"/>
              <a:gd name="connsiteY30" fmla="*/ 1331528 h 1501707"/>
              <a:gd name="connsiteX31" fmla="*/ 0 w 1862802"/>
              <a:gd name="connsiteY31" fmla="*/ 464062 h 1501707"/>
              <a:gd name="connsiteX32" fmla="*/ 0 w 1862802"/>
              <a:gd name="connsiteY32" fmla="*/ 312557 h 1501707"/>
              <a:gd name="connsiteX33" fmla="*/ 446 w 1862802"/>
              <a:gd name="connsiteY33" fmla="*/ 312922 h 1501707"/>
              <a:gd name="connsiteX34" fmla="*/ 446 w 1862802"/>
              <a:gd name="connsiteY34" fmla="*/ 257642 h 1501707"/>
              <a:gd name="connsiteX35" fmla="*/ 1950 w 1862802"/>
              <a:gd name="connsiteY35" fmla="*/ 257642 h 1501707"/>
              <a:gd name="connsiteX36" fmla="*/ 1050 w 1862802"/>
              <a:gd name="connsiteY36" fmla="*/ 255476 h 1501707"/>
              <a:gd name="connsiteX37" fmla="*/ 450223 w 1862802"/>
              <a:gd name="connsiteY37" fmla="*/ 0 h 1501707"/>
              <a:gd name="connsiteX0" fmla="*/ 450223 w 1862802"/>
              <a:gd name="connsiteY0" fmla="*/ 0 h 1501707"/>
              <a:gd name="connsiteX1" fmla="*/ 899395 w 1862802"/>
              <a:gd name="connsiteY1" fmla="*/ 255476 h 1501707"/>
              <a:gd name="connsiteX2" fmla="*/ 899011 w 1862802"/>
              <a:gd name="connsiteY2" fmla="*/ 256402 h 1501707"/>
              <a:gd name="connsiteX3" fmla="*/ 932775 w 1862802"/>
              <a:gd name="connsiteY3" fmla="*/ 275606 h 1501707"/>
              <a:gd name="connsiteX4" fmla="*/ 963248 w 1862802"/>
              <a:gd name="connsiteY4" fmla="*/ 258274 h 1501707"/>
              <a:gd name="connsiteX5" fmla="*/ 963248 w 1862802"/>
              <a:gd name="connsiteY5" fmla="*/ 257642 h 1501707"/>
              <a:gd name="connsiteX6" fmla="*/ 964359 w 1862802"/>
              <a:gd name="connsiteY6" fmla="*/ 257642 h 1501707"/>
              <a:gd name="connsiteX7" fmla="*/ 1413025 w 1862802"/>
              <a:gd name="connsiteY7" fmla="*/ 0 h 1501707"/>
              <a:gd name="connsiteX8" fmla="*/ 1862197 w 1862802"/>
              <a:gd name="connsiteY8" fmla="*/ 255476 h 1501707"/>
              <a:gd name="connsiteX9" fmla="*/ 1861299 w 1862802"/>
              <a:gd name="connsiteY9" fmla="*/ 257642 h 1501707"/>
              <a:gd name="connsiteX10" fmla="*/ 1862802 w 1862802"/>
              <a:gd name="connsiteY10" fmla="*/ 257642 h 1501707"/>
              <a:gd name="connsiteX11" fmla="*/ 1862802 w 1862802"/>
              <a:gd name="connsiteY11" fmla="*/ 409147 h 1501707"/>
              <a:gd name="connsiteX12" fmla="*/ 1862802 w 1862802"/>
              <a:gd name="connsiteY12" fmla="*/ 993345 h 1501707"/>
              <a:gd name="connsiteX13" fmla="*/ 1862802 w 1862802"/>
              <a:gd name="connsiteY13" fmla="*/ 1144850 h 1501707"/>
              <a:gd name="connsiteX14" fmla="*/ 1862501 w 1862802"/>
              <a:gd name="connsiteY14" fmla="*/ 1144850 h 1501707"/>
              <a:gd name="connsiteX15" fmla="*/ 1862501 w 1862802"/>
              <a:gd name="connsiteY15" fmla="*/ 1331528 h 1501707"/>
              <a:gd name="connsiteX16" fmla="*/ 1862501 w 1862802"/>
              <a:gd name="connsiteY16" fmla="*/ 1483033 h 1501707"/>
              <a:gd name="connsiteX17" fmla="*/ 1412652 w 1862802"/>
              <a:gd name="connsiteY17" fmla="*/ 1226642 h 1501707"/>
              <a:gd name="connsiteX18" fmla="*/ 1381693 w 1862802"/>
              <a:gd name="connsiteY18" fmla="*/ 1244287 h 1501707"/>
              <a:gd name="connsiteX19" fmla="*/ 1381693 w 1862802"/>
              <a:gd name="connsiteY19" fmla="*/ 1245402 h 1501707"/>
              <a:gd name="connsiteX20" fmla="*/ 932375 w 1862802"/>
              <a:gd name="connsiteY20" fmla="*/ 1501491 h 1501707"/>
              <a:gd name="connsiteX21" fmla="*/ 932375 w 1862802"/>
              <a:gd name="connsiteY21" fmla="*/ 1501707 h 1501707"/>
              <a:gd name="connsiteX22" fmla="*/ 932185 w 1862802"/>
              <a:gd name="connsiteY22" fmla="*/ 1501599 h 1501707"/>
              <a:gd name="connsiteX23" fmla="*/ 931995 w 1862802"/>
              <a:gd name="connsiteY23" fmla="*/ 1501707 h 1501707"/>
              <a:gd name="connsiteX24" fmla="*/ 931995 w 1862802"/>
              <a:gd name="connsiteY24" fmla="*/ 1501491 h 1501707"/>
              <a:gd name="connsiteX25" fmla="*/ 482677 w 1862802"/>
              <a:gd name="connsiteY25" fmla="*/ 1245402 h 1501707"/>
              <a:gd name="connsiteX26" fmla="*/ 482677 w 1862802"/>
              <a:gd name="connsiteY26" fmla="*/ 1245352 h 1501707"/>
              <a:gd name="connsiteX27" fmla="*/ 449849 w 1862802"/>
              <a:gd name="connsiteY27" fmla="*/ 1226642 h 1501707"/>
              <a:gd name="connsiteX28" fmla="*/ 0 w 1862802"/>
              <a:gd name="connsiteY28" fmla="*/ 1483033 h 1501707"/>
              <a:gd name="connsiteX29" fmla="*/ 0 w 1862802"/>
              <a:gd name="connsiteY29" fmla="*/ 1331528 h 1501707"/>
              <a:gd name="connsiteX30" fmla="*/ 0 w 1862802"/>
              <a:gd name="connsiteY30" fmla="*/ 464062 h 1501707"/>
              <a:gd name="connsiteX31" fmla="*/ 0 w 1862802"/>
              <a:gd name="connsiteY31" fmla="*/ 312557 h 1501707"/>
              <a:gd name="connsiteX32" fmla="*/ 446 w 1862802"/>
              <a:gd name="connsiteY32" fmla="*/ 312922 h 1501707"/>
              <a:gd name="connsiteX33" fmla="*/ 446 w 1862802"/>
              <a:gd name="connsiteY33" fmla="*/ 257642 h 1501707"/>
              <a:gd name="connsiteX34" fmla="*/ 1950 w 1862802"/>
              <a:gd name="connsiteY34" fmla="*/ 257642 h 1501707"/>
              <a:gd name="connsiteX35" fmla="*/ 1050 w 1862802"/>
              <a:gd name="connsiteY35" fmla="*/ 255476 h 1501707"/>
              <a:gd name="connsiteX36" fmla="*/ 450223 w 1862802"/>
              <a:gd name="connsiteY36" fmla="*/ 0 h 1501707"/>
              <a:gd name="connsiteX0" fmla="*/ 450223 w 1862802"/>
              <a:gd name="connsiteY0" fmla="*/ 0 h 1501707"/>
              <a:gd name="connsiteX1" fmla="*/ 899395 w 1862802"/>
              <a:gd name="connsiteY1" fmla="*/ 255476 h 1501707"/>
              <a:gd name="connsiteX2" fmla="*/ 899011 w 1862802"/>
              <a:gd name="connsiteY2" fmla="*/ 256402 h 1501707"/>
              <a:gd name="connsiteX3" fmla="*/ 932775 w 1862802"/>
              <a:gd name="connsiteY3" fmla="*/ 275606 h 1501707"/>
              <a:gd name="connsiteX4" fmla="*/ 963248 w 1862802"/>
              <a:gd name="connsiteY4" fmla="*/ 258274 h 1501707"/>
              <a:gd name="connsiteX5" fmla="*/ 963248 w 1862802"/>
              <a:gd name="connsiteY5" fmla="*/ 257642 h 1501707"/>
              <a:gd name="connsiteX6" fmla="*/ 1413025 w 1862802"/>
              <a:gd name="connsiteY6" fmla="*/ 0 h 1501707"/>
              <a:gd name="connsiteX7" fmla="*/ 1862197 w 1862802"/>
              <a:gd name="connsiteY7" fmla="*/ 255476 h 1501707"/>
              <a:gd name="connsiteX8" fmla="*/ 1861299 w 1862802"/>
              <a:gd name="connsiteY8" fmla="*/ 257642 h 1501707"/>
              <a:gd name="connsiteX9" fmla="*/ 1862802 w 1862802"/>
              <a:gd name="connsiteY9" fmla="*/ 257642 h 1501707"/>
              <a:gd name="connsiteX10" fmla="*/ 1862802 w 1862802"/>
              <a:gd name="connsiteY10" fmla="*/ 409147 h 1501707"/>
              <a:gd name="connsiteX11" fmla="*/ 1862802 w 1862802"/>
              <a:gd name="connsiteY11" fmla="*/ 993345 h 1501707"/>
              <a:gd name="connsiteX12" fmla="*/ 1862802 w 1862802"/>
              <a:gd name="connsiteY12" fmla="*/ 1144850 h 1501707"/>
              <a:gd name="connsiteX13" fmla="*/ 1862501 w 1862802"/>
              <a:gd name="connsiteY13" fmla="*/ 1144850 h 1501707"/>
              <a:gd name="connsiteX14" fmla="*/ 1862501 w 1862802"/>
              <a:gd name="connsiteY14" fmla="*/ 1331528 h 1501707"/>
              <a:gd name="connsiteX15" fmla="*/ 1862501 w 1862802"/>
              <a:gd name="connsiteY15" fmla="*/ 1483033 h 1501707"/>
              <a:gd name="connsiteX16" fmla="*/ 1412652 w 1862802"/>
              <a:gd name="connsiteY16" fmla="*/ 1226642 h 1501707"/>
              <a:gd name="connsiteX17" fmla="*/ 1381693 w 1862802"/>
              <a:gd name="connsiteY17" fmla="*/ 1244287 h 1501707"/>
              <a:gd name="connsiteX18" fmla="*/ 1381693 w 1862802"/>
              <a:gd name="connsiteY18" fmla="*/ 1245402 h 1501707"/>
              <a:gd name="connsiteX19" fmla="*/ 932375 w 1862802"/>
              <a:gd name="connsiteY19" fmla="*/ 1501491 h 1501707"/>
              <a:gd name="connsiteX20" fmla="*/ 932375 w 1862802"/>
              <a:gd name="connsiteY20" fmla="*/ 1501707 h 1501707"/>
              <a:gd name="connsiteX21" fmla="*/ 932185 w 1862802"/>
              <a:gd name="connsiteY21" fmla="*/ 1501599 h 1501707"/>
              <a:gd name="connsiteX22" fmla="*/ 931995 w 1862802"/>
              <a:gd name="connsiteY22" fmla="*/ 1501707 h 1501707"/>
              <a:gd name="connsiteX23" fmla="*/ 931995 w 1862802"/>
              <a:gd name="connsiteY23" fmla="*/ 1501491 h 1501707"/>
              <a:gd name="connsiteX24" fmla="*/ 482677 w 1862802"/>
              <a:gd name="connsiteY24" fmla="*/ 1245402 h 1501707"/>
              <a:gd name="connsiteX25" fmla="*/ 482677 w 1862802"/>
              <a:gd name="connsiteY25" fmla="*/ 1245352 h 1501707"/>
              <a:gd name="connsiteX26" fmla="*/ 449849 w 1862802"/>
              <a:gd name="connsiteY26" fmla="*/ 1226642 h 1501707"/>
              <a:gd name="connsiteX27" fmla="*/ 0 w 1862802"/>
              <a:gd name="connsiteY27" fmla="*/ 1483033 h 1501707"/>
              <a:gd name="connsiteX28" fmla="*/ 0 w 1862802"/>
              <a:gd name="connsiteY28" fmla="*/ 1331528 h 1501707"/>
              <a:gd name="connsiteX29" fmla="*/ 0 w 1862802"/>
              <a:gd name="connsiteY29" fmla="*/ 464062 h 1501707"/>
              <a:gd name="connsiteX30" fmla="*/ 0 w 1862802"/>
              <a:gd name="connsiteY30" fmla="*/ 312557 h 1501707"/>
              <a:gd name="connsiteX31" fmla="*/ 446 w 1862802"/>
              <a:gd name="connsiteY31" fmla="*/ 312922 h 1501707"/>
              <a:gd name="connsiteX32" fmla="*/ 446 w 1862802"/>
              <a:gd name="connsiteY32" fmla="*/ 257642 h 1501707"/>
              <a:gd name="connsiteX33" fmla="*/ 1950 w 1862802"/>
              <a:gd name="connsiteY33" fmla="*/ 257642 h 1501707"/>
              <a:gd name="connsiteX34" fmla="*/ 1050 w 1862802"/>
              <a:gd name="connsiteY34" fmla="*/ 255476 h 1501707"/>
              <a:gd name="connsiteX35" fmla="*/ 450223 w 1862802"/>
              <a:gd name="connsiteY35" fmla="*/ 0 h 1501707"/>
              <a:gd name="connsiteX0" fmla="*/ 450223 w 1862802"/>
              <a:gd name="connsiteY0" fmla="*/ 0 h 1501707"/>
              <a:gd name="connsiteX1" fmla="*/ 899395 w 1862802"/>
              <a:gd name="connsiteY1" fmla="*/ 255476 h 1501707"/>
              <a:gd name="connsiteX2" fmla="*/ 899011 w 1862802"/>
              <a:gd name="connsiteY2" fmla="*/ 256402 h 1501707"/>
              <a:gd name="connsiteX3" fmla="*/ 932775 w 1862802"/>
              <a:gd name="connsiteY3" fmla="*/ 275606 h 1501707"/>
              <a:gd name="connsiteX4" fmla="*/ 963248 w 1862802"/>
              <a:gd name="connsiteY4" fmla="*/ 258274 h 1501707"/>
              <a:gd name="connsiteX5" fmla="*/ 1413025 w 1862802"/>
              <a:gd name="connsiteY5" fmla="*/ 0 h 1501707"/>
              <a:gd name="connsiteX6" fmla="*/ 1862197 w 1862802"/>
              <a:gd name="connsiteY6" fmla="*/ 255476 h 1501707"/>
              <a:gd name="connsiteX7" fmla="*/ 1861299 w 1862802"/>
              <a:gd name="connsiteY7" fmla="*/ 257642 h 1501707"/>
              <a:gd name="connsiteX8" fmla="*/ 1862802 w 1862802"/>
              <a:gd name="connsiteY8" fmla="*/ 257642 h 1501707"/>
              <a:gd name="connsiteX9" fmla="*/ 1862802 w 1862802"/>
              <a:gd name="connsiteY9" fmla="*/ 409147 h 1501707"/>
              <a:gd name="connsiteX10" fmla="*/ 1862802 w 1862802"/>
              <a:gd name="connsiteY10" fmla="*/ 993345 h 1501707"/>
              <a:gd name="connsiteX11" fmla="*/ 1862802 w 1862802"/>
              <a:gd name="connsiteY11" fmla="*/ 1144850 h 1501707"/>
              <a:gd name="connsiteX12" fmla="*/ 1862501 w 1862802"/>
              <a:gd name="connsiteY12" fmla="*/ 1144850 h 1501707"/>
              <a:gd name="connsiteX13" fmla="*/ 1862501 w 1862802"/>
              <a:gd name="connsiteY13" fmla="*/ 1331528 h 1501707"/>
              <a:gd name="connsiteX14" fmla="*/ 1862501 w 1862802"/>
              <a:gd name="connsiteY14" fmla="*/ 1483033 h 1501707"/>
              <a:gd name="connsiteX15" fmla="*/ 1412652 w 1862802"/>
              <a:gd name="connsiteY15" fmla="*/ 1226642 h 1501707"/>
              <a:gd name="connsiteX16" fmla="*/ 1381693 w 1862802"/>
              <a:gd name="connsiteY16" fmla="*/ 1244287 h 1501707"/>
              <a:gd name="connsiteX17" fmla="*/ 1381693 w 1862802"/>
              <a:gd name="connsiteY17" fmla="*/ 1245402 h 1501707"/>
              <a:gd name="connsiteX18" fmla="*/ 932375 w 1862802"/>
              <a:gd name="connsiteY18" fmla="*/ 1501491 h 1501707"/>
              <a:gd name="connsiteX19" fmla="*/ 932375 w 1862802"/>
              <a:gd name="connsiteY19" fmla="*/ 1501707 h 1501707"/>
              <a:gd name="connsiteX20" fmla="*/ 932185 w 1862802"/>
              <a:gd name="connsiteY20" fmla="*/ 1501599 h 1501707"/>
              <a:gd name="connsiteX21" fmla="*/ 931995 w 1862802"/>
              <a:gd name="connsiteY21" fmla="*/ 1501707 h 1501707"/>
              <a:gd name="connsiteX22" fmla="*/ 931995 w 1862802"/>
              <a:gd name="connsiteY22" fmla="*/ 1501491 h 1501707"/>
              <a:gd name="connsiteX23" fmla="*/ 482677 w 1862802"/>
              <a:gd name="connsiteY23" fmla="*/ 1245402 h 1501707"/>
              <a:gd name="connsiteX24" fmla="*/ 482677 w 1862802"/>
              <a:gd name="connsiteY24" fmla="*/ 1245352 h 1501707"/>
              <a:gd name="connsiteX25" fmla="*/ 449849 w 1862802"/>
              <a:gd name="connsiteY25" fmla="*/ 1226642 h 1501707"/>
              <a:gd name="connsiteX26" fmla="*/ 0 w 1862802"/>
              <a:gd name="connsiteY26" fmla="*/ 1483033 h 1501707"/>
              <a:gd name="connsiteX27" fmla="*/ 0 w 1862802"/>
              <a:gd name="connsiteY27" fmla="*/ 1331528 h 1501707"/>
              <a:gd name="connsiteX28" fmla="*/ 0 w 1862802"/>
              <a:gd name="connsiteY28" fmla="*/ 464062 h 1501707"/>
              <a:gd name="connsiteX29" fmla="*/ 0 w 1862802"/>
              <a:gd name="connsiteY29" fmla="*/ 312557 h 1501707"/>
              <a:gd name="connsiteX30" fmla="*/ 446 w 1862802"/>
              <a:gd name="connsiteY30" fmla="*/ 312922 h 1501707"/>
              <a:gd name="connsiteX31" fmla="*/ 446 w 1862802"/>
              <a:gd name="connsiteY31" fmla="*/ 257642 h 1501707"/>
              <a:gd name="connsiteX32" fmla="*/ 1950 w 1862802"/>
              <a:gd name="connsiteY32" fmla="*/ 257642 h 1501707"/>
              <a:gd name="connsiteX33" fmla="*/ 1050 w 1862802"/>
              <a:gd name="connsiteY33" fmla="*/ 255476 h 1501707"/>
              <a:gd name="connsiteX34" fmla="*/ 450223 w 1862802"/>
              <a:gd name="connsiteY34" fmla="*/ 0 h 1501707"/>
              <a:gd name="connsiteX0" fmla="*/ 450223 w 1862802"/>
              <a:gd name="connsiteY0" fmla="*/ 0 h 1501707"/>
              <a:gd name="connsiteX1" fmla="*/ 899395 w 1862802"/>
              <a:gd name="connsiteY1" fmla="*/ 255476 h 1501707"/>
              <a:gd name="connsiteX2" fmla="*/ 899011 w 1862802"/>
              <a:gd name="connsiteY2" fmla="*/ 256402 h 1501707"/>
              <a:gd name="connsiteX3" fmla="*/ 932775 w 1862802"/>
              <a:gd name="connsiteY3" fmla="*/ 275606 h 1501707"/>
              <a:gd name="connsiteX4" fmla="*/ 1413025 w 1862802"/>
              <a:gd name="connsiteY4" fmla="*/ 0 h 1501707"/>
              <a:gd name="connsiteX5" fmla="*/ 1862197 w 1862802"/>
              <a:gd name="connsiteY5" fmla="*/ 255476 h 1501707"/>
              <a:gd name="connsiteX6" fmla="*/ 1861299 w 1862802"/>
              <a:gd name="connsiteY6" fmla="*/ 257642 h 1501707"/>
              <a:gd name="connsiteX7" fmla="*/ 1862802 w 1862802"/>
              <a:gd name="connsiteY7" fmla="*/ 257642 h 1501707"/>
              <a:gd name="connsiteX8" fmla="*/ 1862802 w 1862802"/>
              <a:gd name="connsiteY8" fmla="*/ 409147 h 1501707"/>
              <a:gd name="connsiteX9" fmla="*/ 1862802 w 1862802"/>
              <a:gd name="connsiteY9" fmla="*/ 993345 h 1501707"/>
              <a:gd name="connsiteX10" fmla="*/ 1862802 w 1862802"/>
              <a:gd name="connsiteY10" fmla="*/ 1144850 h 1501707"/>
              <a:gd name="connsiteX11" fmla="*/ 1862501 w 1862802"/>
              <a:gd name="connsiteY11" fmla="*/ 1144850 h 1501707"/>
              <a:gd name="connsiteX12" fmla="*/ 1862501 w 1862802"/>
              <a:gd name="connsiteY12" fmla="*/ 1331528 h 1501707"/>
              <a:gd name="connsiteX13" fmla="*/ 1862501 w 1862802"/>
              <a:gd name="connsiteY13" fmla="*/ 1483033 h 1501707"/>
              <a:gd name="connsiteX14" fmla="*/ 1412652 w 1862802"/>
              <a:gd name="connsiteY14" fmla="*/ 1226642 h 1501707"/>
              <a:gd name="connsiteX15" fmla="*/ 1381693 w 1862802"/>
              <a:gd name="connsiteY15" fmla="*/ 1244287 h 1501707"/>
              <a:gd name="connsiteX16" fmla="*/ 1381693 w 1862802"/>
              <a:gd name="connsiteY16" fmla="*/ 1245402 h 1501707"/>
              <a:gd name="connsiteX17" fmla="*/ 932375 w 1862802"/>
              <a:gd name="connsiteY17" fmla="*/ 1501491 h 1501707"/>
              <a:gd name="connsiteX18" fmla="*/ 932375 w 1862802"/>
              <a:gd name="connsiteY18" fmla="*/ 1501707 h 1501707"/>
              <a:gd name="connsiteX19" fmla="*/ 932185 w 1862802"/>
              <a:gd name="connsiteY19" fmla="*/ 1501599 h 1501707"/>
              <a:gd name="connsiteX20" fmla="*/ 931995 w 1862802"/>
              <a:gd name="connsiteY20" fmla="*/ 1501707 h 1501707"/>
              <a:gd name="connsiteX21" fmla="*/ 931995 w 1862802"/>
              <a:gd name="connsiteY21" fmla="*/ 1501491 h 1501707"/>
              <a:gd name="connsiteX22" fmla="*/ 482677 w 1862802"/>
              <a:gd name="connsiteY22" fmla="*/ 1245402 h 1501707"/>
              <a:gd name="connsiteX23" fmla="*/ 482677 w 1862802"/>
              <a:gd name="connsiteY23" fmla="*/ 1245352 h 1501707"/>
              <a:gd name="connsiteX24" fmla="*/ 449849 w 1862802"/>
              <a:gd name="connsiteY24" fmla="*/ 1226642 h 1501707"/>
              <a:gd name="connsiteX25" fmla="*/ 0 w 1862802"/>
              <a:gd name="connsiteY25" fmla="*/ 1483033 h 1501707"/>
              <a:gd name="connsiteX26" fmla="*/ 0 w 1862802"/>
              <a:gd name="connsiteY26" fmla="*/ 1331528 h 1501707"/>
              <a:gd name="connsiteX27" fmla="*/ 0 w 1862802"/>
              <a:gd name="connsiteY27" fmla="*/ 464062 h 1501707"/>
              <a:gd name="connsiteX28" fmla="*/ 0 w 1862802"/>
              <a:gd name="connsiteY28" fmla="*/ 312557 h 1501707"/>
              <a:gd name="connsiteX29" fmla="*/ 446 w 1862802"/>
              <a:gd name="connsiteY29" fmla="*/ 312922 h 1501707"/>
              <a:gd name="connsiteX30" fmla="*/ 446 w 1862802"/>
              <a:gd name="connsiteY30" fmla="*/ 257642 h 1501707"/>
              <a:gd name="connsiteX31" fmla="*/ 1950 w 1862802"/>
              <a:gd name="connsiteY31" fmla="*/ 257642 h 1501707"/>
              <a:gd name="connsiteX32" fmla="*/ 1050 w 1862802"/>
              <a:gd name="connsiteY32" fmla="*/ 255476 h 1501707"/>
              <a:gd name="connsiteX33" fmla="*/ 450223 w 1862802"/>
              <a:gd name="connsiteY33" fmla="*/ 0 h 1501707"/>
              <a:gd name="connsiteX0" fmla="*/ 450223 w 1862802"/>
              <a:gd name="connsiteY0" fmla="*/ 0 h 1501707"/>
              <a:gd name="connsiteX1" fmla="*/ 899395 w 1862802"/>
              <a:gd name="connsiteY1" fmla="*/ 255476 h 1501707"/>
              <a:gd name="connsiteX2" fmla="*/ 932775 w 1862802"/>
              <a:gd name="connsiteY2" fmla="*/ 275606 h 1501707"/>
              <a:gd name="connsiteX3" fmla="*/ 1413025 w 1862802"/>
              <a:gd name="connsiteY3" fmla="*/ 0 h 1501707"/>
              <a:gd name="connsiteX4" fmla="*/ 1862197 w 1862802"/>
              <a:gd name="connsiteY4" fmla="*/ 255476 h 1501707"/>
              <a:gd name="connsiteX5" fmla="*/ 1861299 w 1862802"/>
              <a:gd name="connsiteY5" fmla="*/ 257642 h 1501707"/>
              <a:gd name="connsiteX6" fmla="*/ 1862802 w 1862802"/>
              <a:gd name="connsiteY6" fmla="*/ 257642 h 1501707"/>
              <a:gd name="connsiteX7" fmla="*/ 1862802 w 1862802"/>
              <a:gd name="connsiteY7" fmla="*/ 409147 h 1501707"/>
              <a:gd name="connsiteX8" fmla="*/ 1862802 w 1862802"/>
              <a:gd name="connsiteY8" fmla="*/ 993345 h 1501707"/>
              <a:gd name="connsiteX9" fmla="*/ 1862802 w 1862802"/>
              <a:gd name="connsiteY9" fmla="*/ 1144850 h 1501707"/>
              <a:gd name="connsiteX10" fmla="*/ 1862501 w 1862802"/>
              <a:gd name="connsiteY10" fmla="*/ 1144850 h 1501707"/>
              <a:gd name="connsiteX11" fmla="*/ 1862501 w 1862802"/>
              <a:gd name="connsiteY11" fmla="*/ 1331528 h 1501707"/>
              <a:gd name="connsiteX12" fmla="*/ 1862501 w 1862802"/>
              <a:gd name="connsiteY12" fmla="*/ 1483033 h 1501707"/>
              <a:gd name="connsiteX13" fmla="*/ 1412652 w 1862802"/>
              <a:gd name="connsiteY13" fmla="*/ 1226642 h 1501707"/>
              <a:gd name="connsiteX14" fmla="*/ 1381693 w 1862802"/>
              <a:gd name="connsiteY14" fmla="*/ 1244287 h 1501707"/>
              <a:gd name="connsiteX15" fmla="*/ 1381693 w 1862802"/>
              <a:gd name="connsiteY15" fmla="*/ 1245402 h 1501707"/>
              <a:gd name="connsiteX16" fmla="*/ 932375 w 1862802"/>
              <a:gd name="connsiteY16" fmla="*/ 1501491 h 1501707"/>
              <a:gd name="connsiteX17" fmla="*/ 932375 w 1862802"/>
              <a:gd name="connsiteY17" fmla="*/ 1501707 h 1501707"/>
              <a:gd name="connsiteX18" fmla="*/ 932185 w 1862802"/>
              <a:gd name="connsiteY18" fmla="*/ 1501599 h 1501707"/>
              <a:gd name="connsiteX19" fmla="*/ 931995 w 1862802"/>
              <a:gd name="connsiteY19" fmla="*/ 1501707 h 1501707"/>
              <a:gd name="connsiteX20" fmla="*/ 931995 w 1862802"/>
              <a:gd name="connsiteY20" fmla="*/ 1501491 h 1501707"/>
              <a:gd name="connsiteX21" fmla="*/ 482677 w 1862802"/>
              <a:gd name="connsiteY21" fmla="*/ 1245402 h 1501707"/>
              <a:gd name="connsiteX22" fmla="*/ 482677 w 1862802"/>
              <a:gd name="connsiteY22" fmla="*/ 1245352 h 1501707"/>
              <a:gd name="connsiteX23" fmla="*/ 449849 w 1862802"/>
              <a:gd name="connsiteY23" fmla="*/ 1226642 h 1501707"/>
              <a:gd name="connsiteX24" fmla="*/ 0 w 1862802"/>
              <a:gd name="connsiteY24" fmla="*/ 1483033 h 1501707"/>
              <a:gd name="connsiteX25" fmla="*/ 0 w 1862802"/>
              <a:gd name="connsiteY25" fmla="*/ 1331528 h 1501707"/>
              <a:gd name="connsiteX26" fmla="*/ 0 w 1862802"/>
              <a:gd name="connsiteY26" fmla="*/ 464062 h 1501707"/>
              <a:gd name="connsiteX27" fmla="*/ 0 w 1862802"/>
              <a:gd name="connsiteY27" fmla="*/ 312557 h 1501707"/>
              <a:gd name="connsiteX28" fmla="*/ 446 w 1862802"/>
              <a:gd name="connsiteY28" fmla="*/ 312922 h 1501707"/>
              <a:gd name="connsiteX29" fmla="*/ 446 w 1862802"/>
              <a:gd name="connsiteY29" fmla="*/ 257642 h 1501707"/>
              <a:gd name="connsiteX30" fmla="*/ 1950 w 1862802"/>
              <a:gd name="connsiteY30" fmla="*/ 257642 h 1501707"/>
              <a:gd name="connsiteX31" fmla="*/ 1050 w 1862802"/>
              <a:gd name="connsiteY31" fmla="*/ 255476 h 1501707"/>
              <a:gd name="connsiteX32" fmla="*/ 450223 w 1862802"/>
              <a:gd name="connsiteY32"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802 w 1862802"/>
              <a:gd name="connsiteY6" fmla="*/ 409147 h 1501707"/>
              <a:gd name="connsiteX7" fmla="*/ 1862802 w 1862802"/>
              <a:gd name="connsiteY7" fmla="*/ 993345 h 1501707"/>
              <a:gd name="connsiteX8" fmla="*/ 1862802 w 1862802"/>
              <a:gd name="connsiteY8" fmla="*/ 1144850 h 1501707"/>
              <a:gd name="connsiteX9" fmla="*/ 1862501 w 1862802"/>
              <a:gd name="connsiteY9" fmla="*/ 1144850 h 1501707"/>
              <a:gd name="connsiteX10" fmla="*/ 1862501 w 1862802"/>
              <a:gd name="connsiteY10" fmla="*/ 1331528 h 1501707"/>
              <a:gd name="connsiteX11" fmla="*/ 1862501 w 1862802"/>
              <a:gd name="connsiteY11" fmla="*/ 1483033 h 1501707"/>
              <a:gd name="connsiteX12" fmla="*/ 1412652 w 1862802"/>
              <a:gd name="connsiteY12" fmla="*/ 1226642 h 1501707"/>
              <a:gd name="connsiteX13" fmla="*/ 1381693 w 1862802"/>
              <a:gd name="connsiteY13" fmla="*/ 1244287 h 1501707"/>
              <a:gd name="connsiteX14" fmla="*/ 1381693 w 1862802"/>
              <a:gd name="connsiteY14" fmla="*/ 1245402 h 1501707"/>
              <a:gd name="connsiteX15" fmla="*/ 932375 w 1862802"/>
              <a:gd name="connsiteY15" fmla="*/ 1501491 h 1501707"/>
              <a:gd name="connsiteX16" fmla="*/ 932375 w 1862802"/>
              <a:gd name="connsiteY16" fmla="*/ 1501707 h 1501707"/>
              <a:gd name="connsiteX17" fmla="*/ 932185 w 1862802"/>
              <a:gd name="connsiteY17" fmla="*/ 1501599 h 1501707"/>
              <a:gd name="connsiteX18" fmla="*/ 931995 w 1862802"/>
              <a:gd name="connsiteY18" fmla="*/ 1501707 h 1501707"/>
              <a:gd name="connsiteX19" fmla="*/ 931995 w 1862802"/>
              <a:gd name="connsiteY19" fmla="*/ 1501491 h 1501707"/>
              <a:gd name="connsiteX20" fmla="*/ 482677 w 1862802"/>
              <a:gd name="connsiteY20" fmla="*/ 1245402 h 1501707"/>
              <a:gd name="connsiteX21" fmla="*/ 482677 w 1862802"/>
              <a:gd name="connsiteY21" fmla="*/ 1245352 h 1501707"/>
              <a:gd name="connsiteX22" fmla="*/ 449849 w 1862802"/>
              <a:gd name="connsiteY22" fmla="*/ 1226642 h 1501707"/>
              <a:gd name="connsiteX23" fmla="*/ 0 w 1862802"/>
              <a:gd name="connsiteY23" fmla="*/ 1483033 h 1501707"/>
              <a:gd name="connsiteX24" fmla="*/ 0 w 1862802"/>
              <a:gd name="connsiteY24" fmla="*/ 1331528 h 1501707"/>
              <a:gd name="connsiteX25" fmla="*/ 0 w 1862802"/>
              <a:gd name="connsiteY25" fmla="*/ 464062 h 1501707"/>
              <a:gd name="connsiteX26" fmla="*/ 0 w 1862802"/>
              <a:gd name="connsiteY26" fmla="*/ 312557 h 1501707"/>
              <a:gd name="connsiteX27" fmla="*/ 446 w 1862802"/>
              <a:gd name="connsiteY27" fmla="*/ 312922 h 1501707"/>
              <a:gd name="connsiteX28" fmla="*/ 446 w 1862802"/>
              <a:gd name="connsiteY28" fmla="*/ 257642 h 1501707"/>
              <a:gd name="connsiteX29" fmla="*/ 1950 w 1862802"/>
              <a:gd name="connsiteY29" fmla="*/ 257642 h 1501707"/>
              <a:gd name="connsiteX30" fmla="*/ 1050 w 1862802"/>
              <a:gd name="connsiteY30" fmla="*/ 255476 h 1501707"/>
              <a:gd name="connsiteX31" fmla="*/ 450223 w 1862802"/>
              <a:gd name="connsiteY31"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802 w 1862802"/>
              <a:gd name="connsiteY6" fmla="*/ 993345 h 1501707"/>
              <a:gd name="connsiteX7" fmla="*/ 1862802 w 1862802"/>
              <a:gd name="connsiteY7" fmla="*/ 1144850 h 1501707"/>
              <a:gd name="connsiteX8" fmla="*/ 1862501 w 1862802"/>
              <a:gd name="connsiteY8" fmla="*/ 1144850 h 1501707"/>
              <a:gd name="connsiteX9" fmla="*/ 1862501 w 1862802"/>
              <a:gd name="connsiteY9" fmla="*/ 1331528 h 1501707"/>
              <a:gd name="connsiteX10" fmla="*/ 1862501 w 1862802"/>
              <a:gd name="connsiteY10" fmla="*/ 1483033 h 1501707"/>
              <a:gd name="connsiteX11" fmla="*/ 1412652 w 1862802"/>
              <a:gd name="connsiteY11" fmla="*/ 1226642 h 1501707"/>
              <a:gd name="connsiteX12" fmla="*/ 1381693 w 1862802"/>
              <a:gd name="connsiteY12" fmla="*/ 1244287 h 1501707"/>
              <a:gd name="connsiteX13" fmla="*/ 1381693 w 1862802"/>
              <a:gd name="connsiteY13" fmla="*/ 1245402 h 1501707"/>
              <a:gd name="connsiteX14" fmla="*/ 932375 w 1862802"/>
              <a:gd name="connsiteY14" fmla="*/ 1501491 h 1501707"/>
              <a:gd name="connsiteX15" fmla="*/ 932375 w 1862802"/>
              <a:gd name="connsiteY15" fmla="*/ 1501707 h 1501707"/>
              <a:gd name="connsiteX16" fmla="*/ 932185 w 1862802"/>
              <a:gd name="connsiteY16" fmla="*/ 1501599 h 1501707"/>
              <a:gd name="connsiteX17" fmla="*/ 931995 w 1862802"/>
              <a:gd name="connsiteY17" fmla="*/ 1501707 h 1501707"/>
              <a:gd name="connsiteX18" fmla="*/ 931995 w 1862802"/>
              <a:gd name="connsiteY18" fmla="*/ 1501491 h 1501707"/>
              <a:gd name="connsiteX19" fmla="*/ 482677 w 1862802"/>
              <a:gd name="connsiteY19" fmla="*/ 1245402 h 1501707"/>
              <a:gd name="connsiteX20" fmla="*/ 482677 w 1862802"/>
              <a:gd name="connsiteY20" fmla="*/ 1245352 h 1501707"/>
              <a:gd name="connsiteX21" fmla="*/ 449849 w 1862802"/>
              <a:gd name="connsiteY21" fmla="*/ 1226642 h 1501707"/>
              <a:gd name="connsiteX22" fmla="*/ 0 w 1862802"/>
              <a:gd name="connsiteY22" fmla="*/ 1483033 h 1501707"/>
              <a:gd name="connsiteX23" fmla="*/ 0 w 1862802"/>
              <a:gd name="connsiteY23" fmla="*/ 1331528 h 1501707"/>
              <a:gd name="connsiteX24" fmla="*/ 0 w 1862802"/>
              <a:gd name="connsiteY24" fmla="*/ 464062 h 1501707"/>
              <a:gd name="connsiteX25" fmla="*/ 0 w 1862802"/>
              <a:gd name="connsiteY25" fmla="*/ 312557 h 1501707"/>
              <a:gd name="connsiteX26" fmla="*/ 446 w 1862802"/>
              <a:gd name="connsiteY26" fmla="*/ 312922 h 1501707"/>
              <a:gd name="connsiteX27" fmla="*/ 446 w 1862802"/>
              <a:gd name="connsiteY27" fmla="*/ 257642 h 1501707"/>
              <a:gd name="connsiteX28" fmla="*/ 1950 w 1862802"/>
              <a:gd name="connsiteY28" fmla="*/ 257642 h 1501707"/>
              <a:gd name="connsiteX29" fmla="*/ 1050 w 1862802"/>
              <a:gd name="connsiteY29" fmla="*/ 255476 h 1501707"/>
              <a:gd name="connsiteX30" fmla="*/ 450223 w 1862802"/>
              <a:gd name="connsiteY30"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802 w 1862802"/>
              <a:gd name="connsiteY6" fmla="*/ 1144850 h 1501707"/>
              <a:gd name="connsiteX7" fmla="*/ 1862501 w 1862802"/>
              <a:gd name="connsiteY7" fmla="*/ 1144850 h 1501707"/>
              <a:gd name="connsiteX8" fmla="*/ 1862501 w 1862802"/>
              <a:gd name="connsiteY8" fmla="*/ 1331528 h 1501707"/>
              <a:gd name="connsiteX9" fmla="*/ 1862501 w 1862802"/>
              <a:gd name="connsiteY9" fmla="*/ 1483033 h 1501707"/>
              <a:gd name="connsiteX10" fmla="*/ 1412652 w 1862802"/>
              <a:gd name="connsiteY10" fmla="*/ 1226642 h 1501707"/>
              <a:gd name="connsiteX11" fmla="*/ 1381693 w 1862802"/>
              <a:gd name="connsiteY11" fmla="*/ 1244287 h 1501707"/>
              <a:gd name="connsiteX12" fmla="*/ 1381693 w 1862802"/>
              <a:gd name="connsiteY12" fmla="*/ 1245402 h 1501707"/>
              <a:gd name="connsiteX13" fmla="*/ 932375 w 1862802"/>
              <a:gd name="connsiteY13" fmla="*/ 1501491 h 1501707"/>
              <a:gd name="connsiteX14" fmla="*/ 932375 w 1862802"/>
              <a:gd name="connsiteY14" fmla="*/ 1501707 h 1501707"/>
              <a:gd name="connsiteX15" fmla="*/ 932185 w 1862802"/>
              <a:gd name="connsiteY15" fmla="*/ 1501599 h 1501707"/>
              <a:gd name="connsiteX16" fmla="*/ 931995 w 1862802"/>
              <a:gd name="connsiteY16" fmla="*/ 1501707 h 1501707"/>
              <a:gd name="connsiteX17" fmla="*/ 931995 w 1862802"/>
              <a:gd name="connsiteY17" fmla="*/ 1501491 h 1501707"/>
              <a:gd name="connsiteX18" fmla="*/ 482677 w 1862802"/>
              <a:gd name="connsiteY18" fmla="*/ 1245402 h 1501707"/>
              <a:gd name="connsiteX19" fmla="*/ 482677 w 1862802"/>
              <a:gd name="connsiteY19" fmla="*/ 1245352 h 1501707"/>
              <a:gd name="connsiteX20" fmla="*/ 449849 w 1862802"/>
              <a:gd name="connsiteY20" fmla="*/ 1226642 h 1501707"/>
              <a:gd name="connsiteX21" fmla="*/ 0 w 1862802"/>
              <a:gd name="connsiteY21" fmla="*/ 1483033 h 1501707"/>
              <a:gd name="connsiteX22" fmla="*/ 0 w 1862802"/>
              <a:gd name="connsiteY22" fmla="*/ 1331528 h 1501707"/>
              <a:gd name="connsiteX23" fmla="*/ 0 w 1862802"/>
              <a:gd name="connsiteY23" fmla="*/ 464062 h 1501707"/>
              <a:gd name="connsiteX24" fmla="*/ 0 w 1862802"/>
              <a:gd name="connsiteY24" fmla="*/ 312557 h 1501707"/>
              <a:gd name="connsiteX25" fmla="*/ 446 w 1862802"/>
              <a:gd name="connsiteY25" fmla="*/ 312922 h 1501707"/>
              <a:gd name="connsiteX26" fmla="*/ 446 w 1862802"/>
              <a:gd name="connsiteY26" fmla="*/ 257642 h 1501707"/>
              <a:gd name="connsiteX27" fmla="*/ 1950 w 1862802"/>
              <a:gd name="connsiteY27" fmla="*/ 257642 h 1501707"/>
              <a:gd name="connsiteX28" fmla="*/ 1050 w 1862802"/>
              <a:gd name="connsiteY28" fmla="*/ 255476 h 1501707"/>
              <a:gd name="connsiteX29" fmla="*/ 450223 w 1862802"/>
              <a:gd name="connsiteY29"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802 w 1862802"/>
              <a:gd name="connsiteY6" fmla="*/ 1144850 h 1501707"/>
              <a:gd name="connsiteX7" fmla="*/ 1862501 w 1862802"/>
              <a:gd name="connsiteY7" fmla="*/ 1331528 h 1501707"/>
              <a:gd name="connsiteX8" fmla="*/ 1862501 w 1862802"/>
              <a:gd name="connsiteY8" fmla="*/ 1483033 h 1501707"/>
              <a:gd name="connsiteX9" fmla="*/ 1412652 w 1862802"/>
              <a:gd name="connsiteY9" fmla="*/ 1226642 h 1501707"/>
              <a:gd name="connsiteX10" fmla="*/ 1381693 w 1862802"/>
              <a:gd name="connsiteY10" fmla="*/ 1244287 h 1501707"/>
              <a:gd name="connsiteX11" fmla="*/ 1381693 w 1862802"/>
              <a:gd name="connsiteY11" fmla="*/ 1245402 h 1501707"/>
              <a:gd name="connsiteX12" fmla="*/ 932375 w 1862802"/>
              <a:gd name="connsiteY12" fmla="*/ 1501491 h 1501707"/>
              <a:gd name="connsiteX13" fmla="*/ 932375 w 1862802"/>
              <a:gd name="connsiteY13" fmla="*/ 1501707 h 1501707"/>
              <a:gd name="connsiteX14" fmla="*/ 932185 w 1862802"/>
              <a:gd name="connsiteY14" fmla="*/ 1501599 h 1501707"/>
              <a:gd name="connsiteX15" fmla="*/ 931995 w 1862802"/>
              <a:gd name="connsiteY15" fmla="*/ 1501707 h 1501707"/>
              <a:gd name="connsiteX16" fmla="*/ 931995 w 1862802"/>
              <a:gd name="connsiteY16" fmla="*/ 1501491 h 1501707"/>
              <a:gd name="connsiteX17" fmla="*/ 482677 w 1862802"/>
              <a:gd name="connsiteY17" fmla="*/ 1245402 h 1501707"/>
              <a:gd name="connsiteX18" fmla="*/ 482677 w 1862802"/>
              <a:gd name="connsiteY18" fmla="*/ 1245352 h 1501707"/>
              <a:gd name="connsiteX19" fmla="*/ 449849 w 1862802"/>
              <a:gd name="connsiteY19" fmla="*/ 1226642 h 1501707"/>
              <a:gd name="connsiteX20" fmla="*/ 0 w 1862802"/>
              <a:gd name="connsiteY20" fmla="*/ 1483033 h 1501707"/>
              <a:gd name="connsiteX21" fmla="*/ 0 w 1862802"/>
              <a:gd name="connsiteY21" fmla="*/ 1331528 h 1501707"/>
              <a:gd name="connsiteX22" fmla="*/ 0 w 1862802"/>
              <a:gd name="connsiteY22" fmla="*/ 464062 h 1501707"/>
              <a:gd name="connsiteX23" fmla="*/ 0 w 1862802"/>
              <a:gd name="connsiteY23" fmla="*/ 312557 h 1501707"/>
              <a:gd name="connsiteX24" fmla="*/ 446 w 1862802"/>
              <a:gd name="connsiteY24" fmla="*/ 312922 h 1501707"/>
              <a:gd name="connsiteX25" fmla="*/ 446 w 1862802"/>
              <a:gd name="connsiteY25" fmla="*/ 257642 h 1501707"/>
              <a:gd name="connsiteX26" fmla="*/ 1950 w 1862802"/>
              <a:gd name="connsiteY26" fmla="*/ 257642 h 1501707"/>
              <a:gd name="connsiteX27" fmla="*/ 1050 w 1862802"/>
              <a:gd name="connsiteY27" fmla="*/ 255476 h 1501707"/>
              <a:gd name="connsiteX28" fmla="*/ 450223 w 1862802"/>
              <a:gd name="connsiteY28"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1381693 w 1862802"/>
              <a:gd name="connsiteY9" fmla="*/ 1244287 h 1501707"/>
              <a:gd name="connsiteX10" fmla="*/ 1381693 w 1862802"/>
              <a:gd name="connsiteY10" fmla="*/ 1245402 h 1501707"/>
              <a:gd name="connsiteX11" fmla="*/ 932375 w 1862802"/>
              <a:gd name="connsiteY11" fmla="*/ 1501491 h 1501707"/>
              <a:gd name="connsiteX12" fmla="*/ 932375 w 1862802"/>
              <a:gd name="connsiteY12" fmla="*/ 1501707 h 1501707"/>
              <a:gd name="connsiteX13" fmla="*/ 932185 w 1862802"/>
              <a:gd name="connsiteY13" fmla="*/ 1501599 h 1501707"/>
              <a:gd name="connsiteX14" fmla="*/ 931995 w 1862802"/>
              <a:gd name="connsiteY14" fmla="*/ 1501707 h 1501707"/>
              <a:gd name="connsiteX15" fmla="*/ 931995 w 1862802"/>
              <a:gd name="connsiteY15" fmla="*/ 1501491 h 1501707"/>
              <a:gd name="connsiteX16" fmla="*/ 482677 w 1862802"/>
              <a:gd name="connsiteY16" fmla="*/ 1245402 h 1501707"/>
              <a:gd name="connsiteX17" fmla="*/ 482677 w 1862802"/>
              <a:gd name="connsiteY17" fmla="*/ 1245352 h 1501707"/>
              <a:gd name="connsiteX18" fmla="*/ 449849 w 1862802"/>
              <a:gd name="connsiteY18" fmla="*/ 1226642 h 1501707"/>
              <a:gd name="connsiteX19" fmla="*/ 0 w 1862802"/>
              <a:gd name="connsiteY19" fmla="*/ 1483033 h 1501707"/>
              <a:gd name="connsiteX20" fmla="*/ 0 w 1862802"/>
              <a:gd name="connsiteY20" fmla="*/ 1331528 h 1501707"/>
              <a:gd name="connsiteX21" fmla="*/ 0 w 1862802"/>
              <a:gd name="connsiteY21" fmla="*/ 464062 h 1501707"/>
              <a:gd name="connsiteX22" fmla="*/ 0 w 1862802"/>
              <a:gd name="connsiteY22" fmla="*/ 312557 h 1501707"/>
              <a:gd name="connsiteX23" fmla="*/ 446 w 1862802"/>
              <a:gd name="connsiteY23" fmla="*/ 312922 h 1501707"/>
              <a:gd name="connsiteX24" fmla="*/ 446 w 1862802"/>
              <a:gd name="connsiteY24" fmla="*/ 257642 h 1501707"/>
              <a:gd name="connsiteX25" fmla="*/ 1950 w 1862802"/>
              <a:gd name="connsiteY25" fmla="*/ 257642 h 1501707"/>
              <a:gd name="connsiteX26" fmla="*/ 1050 w 1862802"/>
              <a:gd name="connsiteY26" fmla="*/ 255476 h 1501707"/>
              <a:gd name="connsiteX27" fmla="*/ 450223 w 1862802"/>
              <a:gd name="connsiteY27"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1381693 w 1862802"/>
              <a:gd name="connsiteY9" fmla="*/ 1244287 h 1501707"/>
              <a:gd name="connsiteX10" fmla="*/ 1381693 w 1862802"/>
              <a:gd name="connsiteY10" fmla="*/ 1245402 h 1501707"/>
              <a:gd name="connsiteX11" fmla="*/ 932375 w 1862802"/>
              <a:gd name="connsiteY11" fmla="*/ 1501491 h 1501707"/>
              <a:gd name="connsiteX12" fmla="*/ 932375 w 1862802"/>
              <a:gd name="connsiteY12" fmla="*/ 1501707 h 1501707"/>
              <a:gd name="connsiteX13" fmla="*/ 932185 w 1862802"/>
              <a:gd name="connsiteY13" fmla="*/ 1501599 h 1501707"/>
              <a:gd name="connsiteX14" fmla="*/ 931995 w 1862802"/>
              <a:gd name="connsiteY14" fmla="*/ 1501707 h 1501707"/>
              <a:gd name="connsiteX15" fmla="*/ 931995 w 1862802"/>
              <a:gd name="connsiteY15" fmla="*/ 1501491 h 1501707"/>
              <a:gd name="connsiteX16" fmla="*/ 482677 w 1862802"/>
              <a:gd name="connsiteY16" fmla="*/ 1245402 h 1501707"/>
              <a:gd name="connsiteX17" fmla="*/ 449849 w 1862802"/>
              <a:gd name="connsiteY17" fmla="*/ 1226642 h 1501707"/>
              <a:gd name="connsiteX18" fmla="*/ 0 w 1862802"/>
              <a:gd name="connsiteY18" fmla="*/ 1483033 h 1501707"/>
              <a:gd name="connsiteX19" fmla="*/ 0 w 1862802"/>
              <a:gd name="connsiteY19" fmla="*/ 1331528 h 1501707"/>
              <a:gd name="connsiteX20" fmla="*/ 0 w 1862802"/>
              <a:gd name="connsiteY20" fmla="*/ 464062 h 1501707"/>
              <a:gd name="connsiteX21" fmla="*/ 0 w 1862802"/>
              <a:gd name="connsiteY21" fmla="*/ 312557 h 1501707"/>
              <a:gd name="connsiteX22" fmla="*/ 446 w 1862802"/>
              <a:gd name="connsiteY22" fmla="*/ 312922 h 1501707"/>
              <a:gd name="connsiteX23" fmla="*/ 446 w 1862802"/>
              <a:gd name="connsiteY23" fmla="*/ 257642 h 1501707"/>
              <a:gd name="connsiteX24" fmla="*/ 1950 w 1862802"/>
              <a:gd name="connsiteY24" fmla="*/ 257642 h 1501707"/>
              <a:gd name="connsiteX25" fmla="*/ 1050 w 1862802"/>
              <a:gd name="connsiteY25" fmla="*/ 255476 h 1501707"/>
              <a:gd name="connsiteX26" fmla="*/ 450223 w 1862802"/>
              <a:gd name="connsiteY26"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1381693 w 1862802"/>
              <a:gd name="connsiteY9" fmla="*/ 1244287 h 1501707"/>
              <a:gd name="connsiteX10" fmla="*/ 1381693 w 1862802"/>
              <a:gd name="connsiteY10" fmla="*/ 1245402 h 1501707"/>
              <a:gd name="connsiteX11" fmla="*/ 932375 w 1862802"/>
              <a:gd name="connsiteY11" fmla="*/ 1501491 h 1501707"/>
              <a:gd name="connsiteX12" fmla="*/ 932375 w 1862802"/>
              <a:gd name="connsiteY12" fmla="*/ 1501707 h 1501707"/>
              <a:gd name="connsiteX13" fmla="*/ 932185 w 1862802"/>
              <a:gd name="connsiteY13" fmla="*/ 1501599 h 1501707"/>
              <a:gd name="connsiteX14" fmla="*/ 931995 w 1862802"/>
              <a:gd name="connsiteY14" fmla="*/ 1501707 h 1501707"/>
              <a:gd name="connsiteX15" fmla="*/ 931995 w 1862802"/>
              <a:gd name="connsiteY15" fmla="*/ 1501491 h 1501707"/>
              <a:gd name="connsiteX16" fmla="*/ 449849 w 1862802"/>
              <a:gd name="connsiteY16" fmla="*/ 1226642 h 1501707"/>
              <a:gd name="connsiteX17" fmla="*/ 0 w 1862802"/>
              <a:gd name="connsiteY17" fmla="*/ 1483033 h 1501707"/>
              <a:gd name="connsiteX18" fmla="*/ 0 w 1862802"/>
              <a:gd name="connsiteY18" fmla="*/ 1331528 h 1501707"/>
              <a:gd name="connsiteX19" fmla="*/ 0 w 1862802"/>
              <a:gd name="connsiteY19" fmla="*/ 464062 h 1501707"/>
              <a:gd name="connsiteX20" fmla="*/ 0 w 1862802"/>
              <a:gd name="connsiteY20" fmla="*/ 312557 h 1501707"/>
              <a:gd name="connsiteX21" fmla="*/ 446 w 1862802"/>
              <a:gd name="connsiteY21" fmla="*/ 312922 h 1501707"/>
              <a:gd name="connsiteX22" fmla="*/ 446 w 1862802"/>
              <a:gd name="connsiteY22" fmla="*/ 257642 h 1501707"/>
              <a:gd name="connsiteX23" fmla="*/ 1950 w 1862802"/>
              <a:gd name="connsiteY23" fmla="*/ 257642 h 1501707"/>
              <a:gd name="connsiteX24" fmla="*/ 1050 w 1862802"/>
              <a:gd name="connsiteY24" fmla="*/ 255476 h 1501707"/>
              <a:gd name="connsiteX25" fmla="*/ 450223 w 1862802"/>
              <a:gd name="connsiteY25"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1381693 w 1862802"/>
              <a:gd name="connsiteY9" fmla="*/ 1244287 h 1501707"/>
              <a:gd name="connsiteX10" fmla="*/ 932375 w 1862802"/>
              <a:gd name="connsiteY10" fmla="*/ 1501491 h 1501707"/>
              <a:gd name="connsiteX11" fmla="*/ 932375 w 1862802"/>
              <a:gd name="connsiteY11" fmla="*/ 1501707 h 1501707"/>
              <a:gd name="connsiteX12" fmla="*/ 932185 w 1862802"/>
              <a:gd name="connsiteY12" fmla="*/ 1501599 h 1501707"/>
              <a:gd name="connsiteX13" fmla="*/ 931995 w 1862802"/>
              <a:gd name="connsiteY13" fmla="*/ 1501707 h 1501707"/>
              <a:gd name="connsiteX14" fmla="*/ 931995 w 1862802"/>
              <a:gd name="connsiteY14" fmla="*/ 1501491 h 1501707"/>
              <a:gd name="connsiteX15" fmla="*/ 449849 w 1862802"/>
              <a:gd name="connsiteY15" fmla="*/ 1226642 h 1501707"/>
              <a:gd name="connsiteX16" fmla="*/ 0 w 1862802"/>
              <a:gd name="connsiteY16" fmla="*/ 1483033 h 1501707"/>
              <a:gd name="connsiteX17" fmla="*/ 0 w 1862802"/>
              <a:gd name="connsiteY17" fmla="*/ 1331528 h 1501707"/>
              <a:gd name="connsiteX18" fmla="*/ 0 w 1862802"/>
              <a:gd name="connsiteY18" fmla="*/ 464062 h 1501707"/>
              <a:gd name="connsiteX19" fmla="*/ 0 w 1862802"/>
              <a:gd name="connsiteY19" fmla="*/ 312557 h 1501707"/>
              <a:gd name="connsiteX20" fmla="*/ 446 w 1862802"/>
              <a:gd name="connsiteY20" fmla="*/ 312922 h 1501707"/>
              <a:gd name="connsiteX21" fmla="*/ 446 w 1862802"/>
              <a:gd name="connsiteY21" fmla="*/ 257642 h 1501707"/>
              <a:gd name="connsiteX22" fmla="*/ 1950 w 1862802"/>
              <a:gd name="connsiteY22" fmla="*/ 257642 h 1501707"/>
              <a:gd name="connsiteX23" fmla="*/ 1050 w 1862802"/>
              <a:gd name="connsiteY23" fmla="*/ 255476 h 1501707"/>
              <a:gd name="connsiteX24" fmla="*/ 450223 w 1862802"/>
              <a:gd name="connsiteY24"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932375 w 1862802"/>
              <a:gd name="connsiteY9" fmla="*/ 1501491 h 1501707"/>
              <a:gd name="connsiteX10" fmla="*/ 932375 w 1862802"/>
              <a:gd name="connsiteY10" fmla="*/ 1501707 h 1501707"/>
              <a:gd name="connsiteX11" fmla="*/ 932185 w 1862802"/>
              <a:gd name="connsiteY11" fmla="*/ 1501599 h 1501707"/>
              <a:gd name="connsiteX12" fmla="*/ 931995 w 1862802"/>
              <a:gd name="connsiteY12" fmla="*/ 1501707 h 1501707"/>
              <a:gd name="connsiteX13" fmla="*/ 931995 w 1862802"/>
              <a:gd name="connsiteY13" fmla="*/ 1501491 h 1501707"/>
              <a:gd name="connsiteX14" fmla="*/ 449849 w 1862802"/>
              <a:gd name="connsiteY14" fmla="*/ 1226642 h 1501707"/>
              <a:gd name="connsiteX15" fmla="*/ 0 w 1862802"/>
              <a:gd name="connsiteY15" fmla="*/ 1483033 h 1501707"/>
              <a:gd name="connsiteX16" fmla="*/ 0 w 1862802"/>
              <a:gd name="connsiteY16" fmla="*/ 1331528 h 1501707"/>
              <a:gd name="connsiteX17" fmla="*/ 0 w 1862802"/>
              <a:gd name="connsiteY17" fmla="*/ 464062 h 1501707"/>
              <a:gd name="connsiteX18" fmla="*/ 0 w 1862802"/>
              <a:gd name="connsiteY18" fmla="*/ 312557 h 1501707"/>
              <a:gd name="connsiteX19" fmla="*/ 446 w 1862802"/>
              <a:gd name="connsiteY19" fmla="*/ 312922 h 1501707"/>
              <a:gd name="connsiteX20" fmla="*/ 446 w 1862802"/>
              <a:gd name="connsiteY20" fmla="*/ 257642 h 1501707"/>
              <a:gd name="connsiteX21" fmla="*/ 1950 w 1862802"/>
              <a:gd name="connsiteY21" fmla="*/ 257642 h 1501707"/>
              <a:gd name="connsiteX22" fmla="*/ 1050 w 1862802"/>
              <a:gd name="connsiteY22" fmla="*/ 255476 h 1501707"/>
              <a:gd name="connsiteX23" fmla="*/ 450223 w 1862802"/>
              <a:gd name="connsiteY23"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932375 w 1862802"/>
              <a:gd name="connsiteY9" fmla="*/ 1501491 h 1501707"/>
              <a:gd name="connsiteX10" fmla="*/ 932375 w 1862802"/>
              <a:gd name="connsiteY10" fmla="*/ 1501707 h 1501707"/>
              <a:gd name="connsiteX11" fmla="*/ 932185 w 1862802"/>
              <a:gd name="connsiteY11" fmla="*/ 1501599 h 1501707"/>
              <a:gd name="connsiteX12" fmla="*/ 931995 w 1862802"/>
              <a:gd name="connsiteY12" fmla="*/ 1501707 h 1501707"/>
              <a:gd name="connsiteX13" fmla="*/ 931995 w 1862802"/>
              <a:gd name="connsiteY13" fmla="*/ 1501491 h 1501707"/>
              <a:gd name="connsiteX14" fmla="*/ 449849 w 1862802"/>
              <a:gd name="connsiteY14" fmla="*/ 1226642 h 1501707"/>
              <a:gd name="connsiteX15" fmla="*/ 0 w 1862802"/>
              <a:gd name="connsiteY15" fmla="*/ 1483033 h 1501707"/>
              <a:gd name="connsiteX16" fmla="*/ 0 w 1862802"/>
              <a:gd name="connsiteY16" fmla="*/ 1331528 h 1501707"/>
              <a:gd name="connsiteX17" fmla="*/ 0 w 1862802"/>
              <a:gd name="connsiteY17" fmla="*/ 312557 h 1501707"/>
              <a:gd name="connsiteX18" fmla="*/ 446 w 1862802"/>
              <a:gd name="connsiteY18" fmla="*/ 312922 h 1501707"/>
              <a:gd name="connsiteX19" fmla="*/ 446 w 1862802"/>
              <a:gd name="connsiteY19" fmla="*/ 257642 h 1501707"/>
              <a:gd name="connsiteX20" fmla="*/ 1950 w 1862802"/>
              <a:gd name="connsiteY20" fmla="*/ 257642 h 1501707"/>
              <a:gd name="connsiteX21" fmla="*/ 1050 w 1862802"/>
              <a:gd name="connsiteY21" fmla="*/ 255476 h 1501707"/>
              <a:gd name="connsiteX22" fmla="*/ 450223 w 1862802"/>
              <a:gd name="connsiteY22"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932375 w 1862802"/>
              <a:gd name="connsiteY9" fmla="*/ 1501491 h 1501707"/>
              <a:gd name="connsiteX10" fmla="*/ 932375 w 1862802"/>
              <a:gd name="connsiteY10" fmla="*/ 1501707 h 1501707"/>
              <a:gd name="connsiteX11" fmla="*/ 932185 w 1862802"/>
              <a:gd name="connsiteY11" fmla="*/ 1501599 h 1501707"/>
              <a:gd name="connsiteX12" fmla="*/ 931995 w 1862802"/>
              <a:gd name="connsiteY12" fmla="*/ 1501707 h 1501707"/>
              <a:gd name="connsiteX13" fmla="*/ 931995 w 1862802"/>
              <a:gd name="connsiteY13" fmla="*/ 1501491 h 1501707"/>
              <a:gd name="connsiteX14" fmla="*/ 449849 w 1862802"/>
              <a:gd name="connsiteY14" fmla="*/ 1226642 h 1501707"/>
              <a:gd name="connsiteX15" fmla="*/ 0 w 1862802"/>
              <a:gd name="connsiteY15" fmla="*/ 1483033 h 1501707"/>
              <a:gd name="connsiteX16" fmla="*/ 0 w 1862802"/>
              <a:gd name="connsiteY16" fmla="*/ 1331528 h 1501707"/>
              <a:gd name="connsiteX17" fmla="*/ 0 w 1862802"/>
              <a:gd name="connsiteY17" fmla="*/ 312557 h 1501707"/>
              <a:gd name="connsiteX18" fmla="*/ 446 w 1862802"/>
              <a:gd name="connsiteY18" fmla="*/ 257642 h 1501707"/>
              <a:gd name="connsiteX19" fmla="*/ 1950 w 1862802"/>
              <a:gd name="connsiteY19" fmla="*/ 257642 h 1501707"/>
              <a:gd name="connsiteX20" fmla="*/ 1050 w 1862802"/>
              <a:gd name="connsiteY20" fmla="*/ 255476 h 1501707"/>
              <a:gd name="connsiteX21" fmla="*/ 450223 w 1862802"/>
              <a:gd name="connsiteY21" fmla="*/ 0 h 1501707"/>
              <a:gd name="connsiteX0" fmla="*/ 450223 w 1862802"/>
              <a:gd name="connsiteY0" fmla="*/ 0 h 1501707"/>
              <a:gd name="connsiteX1" fmla="*/ 932775 w 1862802"/>
              <a:gd name="connsiteY1" fmla="*/ 275606 h 1501707"/>
              <a:gd name="connsiteX2" fmla="*/ 1413025 w 1862802"/>
              <a:gd name="connsiteY2" fmla="*/ 0 h 1501707"/>
              <a:gd name="connsiteX3" fmla="*/ 1862197 w 1862802"/>
              <a:gd name="connsiteY3" fmla="*/ 255476 h 1501707"/>
              <a:gd name="connsiteX4" fmla="*/ 1861299 w 1862802"/>
              <a:gd name="connsiteY4" fmla="*/ 257642 h 1501707"/>
              <a:gd name="connsiteX5" fmla="*/ 1862802 w 1862802"/>
              <a:gd name="connsiteY5" fmla="*/ 257642 h 1501707"/>
              <a:gd name="connsiteX6" fmla="*/ 1862501 w 1862802"/>
              <a:gd name="connsiteY6" fmla="*/ 1331528 h 1501707"/>
              <a:gd name="connsiteX7" fmla="*/ 1862501 w 1862802"/>
              <a:gd name="connsiteY7" fmla="*/ 1483033 h 1501707"/>
              <a:gd name="connsiteX8" fmla="*/ 1412652 w 1862802"/>
              <a:gd name="connsiteY8" fmla="*/ 1226642 h 1501707"/>
              <a:gd name="connsiteX9" fmla="*/ 932375 w 1862802"/>
              <a:gd name="connsiteY9" fmla="*/ 1501491 h 1501707"/>
              <a:gd name="connsiteX10" fmla="*/ 932375 w 1862802"/>
              <a:gd name="connsiteY10" fmla="*/ 1501707 h 1501707"/>
              <a:gd name="connsiteX11" fmla="*/ 932185 w 1862802"/>
              <a:gd name="connsiteY11" fmla="*/ 1501599 h 1501707"/>
              <a:gd name="connsiteX12" fmla="*/ 931995 w 1862802"/>
              <a:gd name="connsiteY12" fmla="*/ 1501707 h 1501707"/>
              <a:gd name="connsiteX13" fmla="*/ 931995 w 1862802"/>
              <a:gd name="connsiteY13" fmla="*/ 1501491 h 1501707"/>
              <a:gd name="connsiteX14" fmla="*/ 449849 w 1862802"/>
              <a:gd name="connsiteY14" fmla="*/ 1226642 h 1501707"/>
              <a:gd name="connsiteX15" fmla="*/ 0 w 1862802"/>
              <a:gd name="connsiteY15" fmla="*/ 1483033 h 1501707"/>
              <a:gd name="connsiteX16" fmla="*/ 0 w 1862802"/>
              <a:gd name="connsiteY16" fmla="*/ 1331528 h 1501707"/>
              <a:gd name="connsiteX17" fmla="*/ 446 w 1862802"/>
              <a:gd name="connsiteY17" fmla="*/ 257642 h 1501707"/>
              <a:gd name="connsiteX18" fmla="*/ 1950 w 1862802"/>
              <a:gd name="connsiteY18" fmla="*/ 257642 h 1501707"/>
              <a:gd name="connsiteX19" fmla="*/ 1050 w 1862802"/>
              <a:gd name="connsiteY19" fmla="*/ 255476 h 1501707"/>
              <a:gd name="connsiteX20" fmla="*/ 450223 w 1862802"/>
              <a:gd name="connsiteY20" fmla="*/ 0 h 150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2802" h="1501707">
                <a:moveTo>
                  <a:pt x="450223" y="0"/>
                </a:moveTo>
                <a:lnTo>
                  <a:pt x="932775" y="275606"/>
                </a:lnTo>
                <a:lnTo>
                  <a:pt x="1413025" y="0"/>
                </a:lnTo>
                <a:lnTo>
                  <a:pt x="1862197" y="255476"/>
                </a:lnTo>
                <a:lnTo>
                  <a:pt x="1861299" y="257642"/>
                </a:lnTo>
                <a:lnTo>
                  <a:pt x="1862802" y="257642"/>
                </a:lnTo>
                <a:cubicBezTo>
                  <a:pt x="1862702" y="615604"/>
                  <a:pt x="1862601" y="973566"/>
                  <a:pt x="1862501" y="1331528"/>
                </a:cubicBezTo>
                <a:lnTo>
                  <a:pt x="1862501" y="1483033"/>
                </a:lnTo>
                <a:lnTo>
                  <a:pt x="1412652" y="1226642"/>
                </a:lnTo>
                <a:lnTo>
                  <a:pt x="932375" y="1501491"/>
                </a:lnTo>
                <a:lnTo>
                  <a:pt x="932375" y="1501707"/>
                </a:lnTo>
                <a:lnTo>
                  <a:pt x="932185" y="1501599"/>
                </a:lnTo>
                <a:lnTo>
                  <a:pt x="931995" y="1501707"/>
                </a:lnTo>
                <a:lnTo>
                  <a:pt x="931995" y="1501491"/>
                </a:lnTo>
                <a:lnTo>
                  <a:pt x="449849" y="1226642"/>
                </a:lnTo>
                <a:lnTo>
                  <a:pt x="0" y="1483033"/>
                </a:lnTo>
                <a:lnTo>
                  <a:pt x="0" y="1331528"/>
                </a:lnTo>
                <a:cubicBezTo>
                  <a:pt x="149" y="973566"/>
                  <a:pt x="297" y="615604"/>
                  <a:pt x="446" y="257642"/>
                </a:cubicBezTo>
                <a:lnTo>
                  <a:pt x="1950" y="257642"/>
                </a:lnTo>
                <a:lnTo>
                  <a:pt x="1050" y="255476"/>
                </a:lnTo>
                <a:lnTo>
                  <a:pt x="450223" y="0"/>
                </a:lnTo>
                <a:close/>
              </a:path>
            </a:pathLst>
          </a:custGeom>
          <a:solidFill>
            <a:srgbClr val="E7434E"/>
          </a:solidFill>
          <a:ln>
            <a:solidFill>
              <a:srgbClr val="E7434E"/>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err="1">
                <a:ln>
                  <a:noFill/>
                </a:ln>
                <a:solidFill>
                  <a:srgbClr val="FFFFFF"/>
                </a:solidFill>
                <a:effectLst/>
                <a:uLnTx/>
                <a:uFillTx/>
                <a:latin typeface="UB Scala Sans" panose="02000503050000020003" pitchFamily="2" charset="0"/>
                <a:ea typeface="+mn-ea"/>
                <a:cs typeface="+mn-cs"/>
              </a:rPr>
              <a:t>M.Sc</a:t>
            </a:r>
            <a:r>
              <a:rPr kumimoji="0" lang="de-DE" sz="1100" b="0"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FFFFFF"/>
                </a:solidFill>
                <a:effectLst/>
                <a:uLnTx/>
                <a:uFillTx/>
                <a:latin typeface="UB Scala Sans" panose="02000503050000020003" pitchFamily="2" charset="0"/>
                <a:ea typeface="+mn-ea"/>
                <a:cs typeface="+mn-cs"/>
              </a:rPr>
              <a:t>Angewandte Informatik</a:t>
            </a:r>
          </a:p>
        </p:txBody>
      </p:sp>
    </p:spTree>
    <p:extLst>
      <p:ext uri="{BB962C8B-B14F-4D97-AF65-F5344CB8AC3E}">
        <p14:creationId xmlns:p14="http://schemas.microsoft.com/office/powerpoint/2010/main" val="404341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1" grpId="0" animBg="1"/>
      <p:bldP spid="22" grpId="0" animBg="1"/>
      <p:bldP spid="23" grpId="0" animBg="1"/>
      <p:bldP spid="29" grpId="0" animBg="1"/>
      <p:bldP spid="32"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B8CFFC02-D206-AD93-821E-4E0F9774FA0E}"/>
              </a:ext>
            </a:extLst>
          </p:cNvPr>
          <p:cNvGrpSpPr/>
          <p:nvPr/>
        </p:nvGrpSpPr>
        <p:grpSpPr>
          <a:xfrm>
            <a:off x="5708888" y="1002573"/>
            <a:ext cx="2184688" cy="2044826"/>
            <a:chOff x="5724128" y="1037816"/>
            <a:chExt cx="2184688" cy="2044826"/>
          </a:xfrm>
        </p:grpSpPr>
        <p:sp>
          <p:nvSpPr>
            <p:cNvPr id="7" name="Diagonal Stripe 8">
              <a:extLst>
                <a:ext uri="{FF2B5EF4-FFF2-40B4-BE49-F238E27FC236}">
                  <a16:creationId xmlns:a16="http://schemas.microsoft.com/office/drawing/2014/main" id="{6F9EECF6-5E50-D925-256B-D13576D50B22}"/>
                </a:ext>
              </a:extLst>
            </p:cNvPr>
            <p:cNvSpPr/>
            <p:nvPr/>
          </p:nvSpPr>
          <p:spPr>
            <a:xfrm rot="10800000">
              <a:off x="5724128" y="2005166"/>
              <a:ext cx="2184688" cy="1077476"/>
            </a:xfrm>
            <a:prstGeom prst="rect">
              <a:avLst/>
            </a:prstGeom>
            <a:solidFill>
              <a:srgbClr val="CCDAE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DE" sz="1600" dirty="0">
                <a:solidFill>
                  <a:schemeClr val="tx1"/>
                </a:solidFill>
                <a:latin typeface="UB Scala Sans" panose="02000503050000020003" pitchFamily="2" charset="0"/>
              </a:endParaRPr>
            </a:p>
          </p:txBody>
        </p:sp>
        <p:sp>
          <p:nvSpPr>
            <p:cNvPr id="6" name="Diagonal Stripe 8">
              <a:extLst>
                <a:ext uri="{FF2B5EF4-FFF2-40B4-BE49-F238E27FC236}">
                  <a16:creationId xmlns:a16="http://schemas.microsoft.com/office/drawing/2014/main" id="{A03BA18D-12A9-2741-BD23-C4A438462767}"/>
                </a:ext>
              </a:extLst>
            </p:cNvPr>
            <p:cNvSpPr/>
            <p:nvPr/>
          </p:nvSpPr>
          <p:spPr>
            <a:xfrm rot="5400000">
              <a:off x="5240453" y="1521491"/>
              <a:ext cx="2044826" cy="1077476"/>
            </a:xfrm>
            <a:prstGeom prst="rect">
              <a:avLst/>
            </a:prstGeom>
            <a:solidFill>
              <a:srgbClr val="CCDAE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DE" sz="1600" dirty="0">
                <a:solidFill>
                  <a:schemeClr val="tx1"/>
                </a:solidFill>
                <a:latin typeface="UB Scala Sans" panose="02000503050000020003" pitchFamily="2" charset="0"/>
              </a:endParaRPr>
            </a:p>
          </p:txBody>
        </p:sp>
      </p:grpSp>
      <p:grpSp>
        <p:nvGrpSpPr>
          <p:cNvPr id="14" name="Gruppieren 13">
            <a:extLst>
              <a:ext uri="{FF2B5EF4-FFF2-40B4-BE49-F238E27FC236}">
                <a16:creationId xmlns:a16="http://schemas.microsoft.com/office/drawing/2014/main" id="{27124553-05AC-A4BB-74B9-198B35707246}"/>
              </a:ext>
            </a:extLst>
          </p:cNvPr>
          <p:cNvGrpSpPr/>
          <p:nvPr/>
        </p:nvGrpSpPr>
        <p:grpSpPr>
          <a:xfrm>
            <a:off x="4283968" y="1167339"/>
            <a:ext cx="3420000" cy="3421442"/>
            <a:chOff x="4279932" y="1203598"/>
            <a:chExt cx="3420000" cy="3421442"/>
          </a:xfrm>
        </p:grpSpPr>
        <p:pic>
          <p:nvPicPr>
            <p:cNvPr id="12" name="Grafik 11" descr="Ein Bild, das Screenshot, Cartoon enthält.&#10;&#10;Automatisch generierte Beschreibung">
              <a:extLst>
                <a:ext uri="{FF2B5EF4-FFF2-40B4-BE49-F238E27FC236}">
                  <a16:creationId xmlns:a16="http://schemas.microsoft.com/office/drawing/2014/main" id="{12AD4DBB-FA1F-95E8-C5F5-6756BA61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932" y="1203598"/>
              <a:ext cx="3420000" cy="3420000"/>
            </a:xfrm>
            <a:prstGeom prst="rect">
              <a:avLst/>
            </a:prstGeom>
          </p:spPr>
        </p:pic>
        <p:sp>
          <p:nvSpPr>
            <p:cNvPr id="4" name="Rectangle 3">
              <a:extLst>
                <a:ext uri="{FF2B5EF4-FFF2-40B4-BE49-F238E27FC236}">
                  <a16:creationId xmlns:a16="http://schemas.microsoft.com/office/drawing/2014/main" id="{165A2F03-6232-DFCD-0068-865EA6CFF010}"/>
                </a:ext>
              </a:extLst>
            </p:cNvPr>
            <p:cNvSpPr/>
            <p:nvPr/>
          </p:nvSpPr>
          <p:spPr>
            <a:xfrm>
              <a:off x="4279932" y="3958168"/>
              <a:ext cx="3420000" cy="666872"/>
            </a:xfrm>
            <a:prstGeom prst="rect">
              <a:avLst/>
            </a:prstGeom>
            <a:solidFill>
              <a:srgbClr val="FFFF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spcBef>
                  <a:spcPts val="0"/>
                </a:spcBef>
                <a:spcAft>
                  <a:spcPts val="600"/>
                </a:spcAft>
              </a:pPr>
              <a:r>
                <a:rPr lang="en-US" sz="1800" b="1" dirty="0">
                  <a:solidFill>
                    <a:srgbClr val="00457D"/>
                  </a:solidFill>
                  <a:latin typeface="UB Scala Sans" panose="02000503050000020003" pitchFamily="2" charset="0"/>
                </a:rPr>
                <a:t>Individual Responsibility</a:t>
              </a:r>
            </a:p>
          </p:txBody>
        </p:sp>
      </p:grpSp>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p:txBody>
          <a:bodyPr/>
          <a:lstStyle/>
          <a:p>
            <a:r>
              <a:rPr lang="de-DE" dirty="0" err="1"/>
              <a:t>Studying</a:t>
            </a:r>
            <a:r>
              <a:rPr lang="de-DE" dirty="0"/>
              <a:t> at a (German) University</a:t>
            </a:r>
          </a:p>
        </p:txBody>
      </p:sp>
      <p:sp>
        <p:nvSpPr>
          <p:cNvPr id="9" name="Diagonal Stripe 8">
            <a:extLst>
              <a:ext uri="{FF2B5EF4-FFF2-40B4-BE49-F238E27FC236}">
                <a16:creationId xmlns:a16="http://schemas.microsoft.com/office/drawing/2014/main" id="{48768279-9CBB-281E-3C34-EDEA157043DB}"/>
              </a:ext>
            </a:extLst>
          </p:cNvPr>
          <p:cNvSpPr/>
          <p:nvPr/>
        </p:nvSpPr>
        <p:spPr>
          <a:xfrm rot="5400000">
            <a:off x="5778819" y="930569"/>
            <a:ext cx="2044826" cy="2184688"/>
          </a:xfrm>
          <a:prstGeom prst="diagStripe">
            <a:avLst>
              <a:gd name="adj" fmla="val 41641"/>
            </a:avLst>
          </a:prstGeom>
          <a:solidFill>
            <a:srgbClr val="99B5C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de-DE" sz="1600" dirty="0">
              <a:solidFill>
                <a:schemeClr val="tx1"/>
              </a:solidFill>
              <a:latin typeface="UB Scala Sans" panose="02000503050000020003" pitchFamily="2" charset="0"/>
            </a:endParaRPr>
          </a:p>
        </p:txBody>
      </p:sp>
      <p:sp>
        <p:nvSpPr>
          <p:cNvPr id="10" name="Rectangle 9">
            <a:extLst>
              <a:ext uri="{FF2B5EF4-FFF2-40B4-BE49-F238E27FC236}">
                <a16:creationId xmlns:a16="http://schemas.microsoft.com/office/drawing/2014/main" id="{558E8FCC-7C94-2504-9352-C376175F7775}"/>
              </a:ext>
            </a:extLst>
          </p:cNvPr>
          <p:cNvSpPr/>
          <p:nvPr/>
        </p:nvSpPr>
        <p:spPr>
          <a:xfrm rot="5400000">
            <a:off x="6467068" y="951315"/>
            <a:ext cx="1774992" cy="1774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AU" sz="1600" b="1" dirty="0">
                <a:solidFill>
                  <a:srgbClr val="00457D"/>
                </a:solidFill>
                <a:latin typeface="UB Scala Sans" panose="02000503050000020003" pitchFamily="2" charset="0"/>
              </a:rPr>
              <a:t>Talk to </a:t>
            </a:r>
          </a:p>
          <a:p>
            <a:r>
              <a:rPr lang="en-AU" sz="1600" b="1" dirty="0">
                <a:solidFill>
                  <a:srgbClr val="00457D"/>
                </a:solidFill>
                <a:latin typeface="UB Scala Sans" panose="02000503050000020003" pitchFamily="2" charset="0"/>
              </a:rPr>
              <a:t>    other </a:t>
            </a:r>
          </a:p>
          <a:p>
            <a:r>
              <a:rPr lang="en-AU" sz="1600" b="1" dirty="0">
                <a:solidFill>
                  <a:srgbClr val="00457D"/>
                </a:solidFill>
                <a:latin typeface="UB Scala Sans" panose="02000503050000020003" pitchFamily="2" charset="0"/>
              </a:rPr>
              <a:t>       students </a:t>
            </a:r>
          </a:p>
          <a:p>
            <a:r>
              <a:rPr lang="en-AU" sz="1600" b="1" dirty="0">
                <a:solidFill>
                  <a:srgbClr val="00457D"/>
                </a:solidFill>
                <a:latin typeface="UB Scala Sans" panose="02000503050000020003" pitchFamily="2" charset="0"/>
              </a:rPr>
              <a:t>            and to </a:t>
            </a:r>
          </a:p>
          <a:p>
            <a:r>
              <a:rPr lang="en-AU" sz="1600" b="1" dirty="0">
                <a:solidFill>
                  <a:srgbClr val="00457D"/>
                </a:solidFill>
                <a:latin typeface="UB Scala Sans" panose="02000503050000020003" pitchFamily="2" charset="0"/>
              </a:rPr>
              <a:t>                  us!</a:t>
            </a:r>
          </a:p>
        </p:txBody>
      </p:sp>
      <p:pic>
        <p:nvPicPr>
          <p:cNvPr id="5" name="Grafik 4">
            <a:extLst>
              <a:ext uri="{FF2B5EF4-FFF2-40B4-BE49-F238E27FC236}">
                <a16:creationId xmlns:a16="http://schemas.microsoft.com/office/drawing/2014/main" id="{82E441E5-A4B9-F990-9E98-638C62416CCD}"/>
              </a:ext>
            </a:extLst>
          </p:cNvPr>
          <p:cNvPicPr>
            <a:picLocks noChangeAspect="1"/>
          </p:cNvPicPr>
          <p:nvPr/>
        </p:nvPicPr>
        <p:blipFill rotWithShape="1">
          <a:blip r:embed="rId4"/>
          <a:srcRect l="28981" r="14400"/>
          <a:stretch/>
        </p:blipFill>
        <p:spPr>
          <a:xfrm>
            <a:off x="539551" y="1165898"/>
            <a:ext cx="3458089" cy="3422884"/>
          </a:xfrm>
          <a:prstGeom prst="rect">
            <a:avLst/>
          </a:prstGeom>
        </p:spPr>
      </p:pic>
      <p:sp>
        <p:nvSpPr>
          <p:cNvPr id="3" name="Rectangle 2">
            <a:extLst>
              <a:ext uri="{FF2B5EF4-FFF2-40B4-BE49-F238E27FC236}">
                <a16:creationId xmlns:a16="http://schemas.microsoft.com/office/drawing/2014/main" id="{4CEC6C75-9EC1-4681-824F-276D5AA8557D}"/>
              </a:ext>
            </a:extLst>
          </p:cNvPr>
          <p:cNvSpPr/>
          <p:nvPr/>
        </p:nvSpPr>
        <p:spPr>
          <a:xfrm>
            <a:off x="539552" y="3921909"/>
            <a:ext cx="3458088" cy="666872"/>
          </a:xfrm>
          <a:prstGeom prst="rect">
            <a:avLst/>
          </a:prstGeom>
          <a:solidFill>
            <a:srgbClr val="FFFFFF">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spcBef>
                <a:spcPts val="0"/>
              </a:spcBef>
              <a:spcAft>
                <a:spcPts val="600"/>
              </a:spcAft>
            </a:pPr>
            <a:r>
              <a:rPr lang="en-GB" sz="1800" b="1" dirty="0">
                <a:solidFill>
                  <a:srgbClr val="00457D"/>
                </a:solidFill>
                <a:latin typeface="UB Scala Sans" panose="02000503050000020003" pitchFamily="2" charset="0"/>
              </a:rPr>
              <a:t>Research-Oriented </a:t>
            </a:r>
            <a:br>
              <a:rPr lang="en-GB" sz="1800" b="1" dirty="0">
                <a:solidFill>
                  <a:srgbClr val="00457D"/>
                </a:solidFill>
                <a:latin typeface="UB Scala Sans" panose="02000503050000020003" pitchFamily="2" charset="0"/>
              </a:rPr>
            </a:br>
            <a:r>
              <a:rPr lang="en-GB" sz="1800" b="1" dirty="0">
                <a:solidFill>
                  <a:srgbClr val="00457D"/>
                </a:solidFill>
                <a:latin typeface="UB Scala Sans" panose="02000503050000020003" pitchFamily="2" charset="0"/>
              </a:rPr>
              <a:t>Teaching and Learning</a:t>
            </a:r>
            <a:endParaRPr lang="en-GB" sz="1400" b="1" dirty="0">
              <a:solidFill>
                <a:srgbClr val="00457D"/>
              </a:solidFill>
              <a:latin typeface="UB Scala Sans" panose="02000503050000020003" pitchFamily="2" charset="0"/>
            </a:endParaRPr>
          </a:p>
        </p:txBody>
      </p:sp>
    </p:spTree>
    <p:extLst>
      <p:ext uri="{BB962C8B-B14F-4D97-AF65-F5344CB8AC3E}">
        <p14:creationId xmlns:p14="http://schemas.microsoft.com/office/powerpoint/2010/main" val="2594474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Landschaft, Natur, Wolke, Wasser enthält.&#10;&#10;Automatisch generierte Beschreibung">
            <a:extLst>
              <a:ext uri="{FF2B5EF4-FFF2-40B4-BE49-F238E27FC236}">
                <a16:creationId xmlns:a16="http://schemas.microsoft.com/office/drawing/2014/main" id="{E91A922C-CF04-3CA8-AEDB-E6E46AB440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946" b="7572"/>
          <a:stretch/>
        </p:blipFill>
        <p:spPr>
          <a:xfrm>
            <a:off x="643226" y="1203599"/>
            <a:ext cx="2816988" cy="3442212"/>
          </a:xfrm>
          <a:prstGeom prst="rect">
            <a:avLst/>
          </a:prstGeom>
        </p:spPr>
      </p:pic>
      <p:pic>
        <p:nvPicPr>
          <p:cNvPr id="13" name="Grafik 12" descr="Ein Bild, das Screenshot, Computer, computer, Im Haus enthält.&#10;&#10;Automatisch generierte Beschreibung">
            <a:extLst>
              <a:ext uri="{FF2B5EF4-FFF2-40B4-BE49-F238E27FC236}">
                <a16:creationId xmlns:a16="http://schemas.microsoft.com/office/drawing/2014/main" id="{97D98414-F6D5-788F-C922-3878F92B0E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848" b="9772"/>
          <a:stretch/>
        </p:blipFill>
        <p:spPr>
          <a:xfrm>
            <a:off x="4355976" y="1592256"/>
            <a:ext cx="3310660" cy="1314000"/>
          </a:xfrm>
          <a:prstGeom prst="rect">
            <a:avLst/>
          </a:prstGeom>
        </p:spPr>
      </p:pic>
      <p:pic>
        <p:nvPicPr>
          <p:cNvPr id="8" name="Grafik 7" descr="Ein Bild, das draußen, Himmel, Kleidung, Person enthält.&#10;&#10;Automatisch generierte Beschreibung">
            <a:extLst>
              <a:ext uri="{FF2B5EF4-FFF2-40B4-BE49-F238E27FC236}">
                <a16:creationId xmlns:a16="http://schemas.microsoft.com/office/drawing/2014/main" id="{B9773D97-424D-7C14-F60B-35CDEF13A1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905" b="5708"/>
          <a:stretch/>
        </p:blipFill>
        <p:spPr>
          <a:xfrm>
            <a:off x="4355976" y="3331682"/>
            <a:ext cx="3310660" cy="1314130"/>
          </a:xfrm>
          <a:prstGeom prst="rect">
            <a:avLst/>
          </a:prstGeom>
        </p:spPr>
      </p:pic>
      <p:sp>
        <p:nvSpPr>
          <p:cNvPr id="4" name="Rectangle 3">
            <a:extLst>
              <a:ext uri="{FF2B5EF4-FFF2-40B4-BE49-F238E27FC236}">
                <a16:creationId xmlns:a16="http://schemas.microsoft.com/office/drawing/2014/main" id="{165A2F03-6232-DFCD-0068-865EA6CFF010}"/>
              </a:ext>
            </a:extLst>
          </p:cNvPr>
          <p:cNvSpPr/>
          <p:nvPr/>
        </p:nvSpPr>
        <p:spPr>
          <a:xfrm>
            <a:off x="4129336" y="972974"/>
            <a:ext cx="3619924" cy="438894"/>
          </a:xfrm>
          <a:prstGeom prst="rect">
            <a:avLst/>
          </a:prstGeom>
          <a:solidFill>
            <a:srgbClr val="4778A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spcBef>
                <a:spcPts val="0"/>
              </a:spcBef>
              <a:spcAft>
                <a:spcPts val="600"/>
              </a:spcAft>
            </a:pPr>
            <a:r>
              <a:rPr lang="en-US" sz="2000" b="1" dirty="0">
                <a:solidFill>
                  <a:srgbClr val="FFFFFF"/>
                </a:solidFill>
                <a:latin typeface="UB Scala Sans" panose="02000503050000020003" pitchFamily="2" charset="0"/>
              </a:rPr>
              <a:t>A step towards …</a:t>
            </a:r>
          </a:p>
        </p:txBody>
      </p:sp>
      <p:sp>
        <p:nvSpPr>
          <p:cNvPr id="3" name="Rectangle 2">
            <a:extLst>
              <a:ext uri="{FF2B5EF4-FFF2-40B4-BE49-F238E27FC236}">
                <a16:creationId xmlns:a16="http://schemas.microsoft.com/office/drawing/2014/main" id="{4CEC6C75-9EC1-4681-824F-276D5AA8557D}"/>
              </a:ext>
            </a:extLst>
          </p:cNvPr>
          <p:cNvSpPr/>
          <p:nvPr/>
        </p:nvSpPr>
        <p:spPr>
          <a:xfrm>
            <a:off x="395536" y="972974"/>
            <a:ext cx="3312368" cy="438894"/>
          </a:xfrm>
          <a:prstGeom prst="rect">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spcBef>
                <a:spcPts val="0"/>
              </a:spcBef>
              <a:spcAft>
                <a:spcPts val="600"/>
              </a:spcAft>
            </a:pPr>
            <a:r>
              <a:rPr lang="en-GB" b="1" dirty="0">
                <a:solidFill>
                  <a:srgbClr val="FFFFFF"/>
                </a:solidFill>
                <a:latin typeface="UB Scala Sans" panose="02000503050000020003" pitchFamily="2" charset="0"/>
              </a:rPr>
              <a:t>A new phase of life</a:t>
            </a:r>
            <a:endParaRPr lang="en-GB" sz="1800" b="1" dirty="0">
              <a:solidFill>
                <a:srgbClr val="FFFFFF"/>
              </a:solidFill>
              <a:latin typeface="UB Scala Sans" panose="02000503050000020003" pitchFamily="2" charset="0"/>
            </a:endParaRPr>
          </a:p>
        </p:txBody>
      </p:sp>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p:txBody>
          <a:bodyPr/>
          <a:lstStyle/>
          <a:p>
            <a:r>
              <a:rPr lang="de-DE" dirty="0" err="1"/>
              <a:t>What</a:t>
            </a:r>
            <a:r>
              <a:rPr lang="de-DE" dirty="0"/>
              <a:t> </a:t>
            </a:r>
            <a:r>
              <a:rPr lang="de-DE" dirty="0" err="1"/>
              <a:t>does</a:t>
            </a:r>
            <a:r>
              <a:rPr lang="de-DE" dirty="0"/>
              <a:t> </a:t>
            </a:r>
            <a:r>
              <a:rPr lang="de-DE" dirty="0" err="1"/>
              <a:t>it</a:t>
            </a:r>
            <a:r>
              <a:rPr lang="de-DE" dirty="0"/>
              <a:t> </a:t>
            </a:r>
            <a:r>
              <a:rPr lang="de-DE" dirty="0" err="1"/>
              <a:t>mean</a:t>
            </a:r>
            <a:r>
              <a:rPr lang="de-DE" dirty="0"/>
              <a:t> – </a:t>
            </a:r>
            <a:r>
              <a:rPr lang="de-DE" dirty="0" err="1"/>
              <a:t>Studying</a:t>
            </a:r>
            <a:r>
              <a:rPr lang="de-DE" dirty="0"/>
              <a:t> at a </a:t>
            </a:r>
            <a:r>
              <a:rPr lang="de-DE" dirty="0" err="1"/>
              <a:t>university</a:t>
            </a:r>
            <a:r>
              <a:rPr lang="de-DE" dirty="0"/>
              <a:t>?</a:t>
            </a:r>
          </a:p>
        </p:txBody>
      </p:sp>
      <p:sp>
        <p:nvSpPr>
          <p:cNvPr id="5" name="Rectangle 4">
            <a:extLst>
              <a:ext uri="{FF2B5EF4-FFF2-40B4-BE49-F238E27FC236}">
                <a16:creationId xmlns:a16="http://schemas.microsoft.com/office/drawing/2014/main" id="{E30847F2-822A-CC2E-149F-0296F1298D8A}"/>
              </a:ext>
            </a:extLst>
          </p:cNvPr>
          <p:cNvSpPr/>
          <p:nvPr/>
        </p:nvSpPr>
        <p:spPr>
          <a:xfrm>
            <a:off x="4129336" y="1447146"/>
            <a:ext cx="2808312" cy="301596"/>
          </a:xfrm>
          <a:prstGeom prst="rect">
            <a:avLst/>
          </a:prstGeom>
          <a:solidFill>
            <a:srgbClr val="4778A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spcBef>
                <a:spcPts val="0"/>
              </a:spcBef>
              <a:spcAft>
                <a:spcPts val="600"/>
              </a:spcAft>
            </a:pPr>
            <a:r>
              <a:rPr lang="en-US" sz="1800" b="1" dirty="0">
                <a:solidFill>
                  <a:srgbClr val="FFFFFF"/>
                </a:solidFill>
                <a:latin typeface="UB Scala Sans" panose="02000503050000020003" pitchFamily="2" charset="0"/>
              </a:rPr>
              <a:t>… your profession</a:t>
            </a:r>
          </a:p>
        </p:txBody>
      </p:sp>
      <p:sp>
        <p:nvSpPr>
          <p:cNvPr id="7" name="Rectangle 6">
            <a:extLst>
              <a:ext uri="{FF2B5EF4-FFF2-40B4-BE49-F238E27FC236}">
                <a16:creationId xmlns:a16="http://schemas.microsoft.com/office/drawing/2014/main" id="{FAB99639-0E0C-DA3D-F4F7-3E970757E117}"/>
              </a:ext>
            </a:extLst>
          </p:cNvPr>
          <p:cNvSpPr/>
          <p:nvPr/>
        </p:nvSpPr>
        <p:spPr>
          <a:xfrm>
            <a:off x="4129336" y="3115642"/>
            <a:ext cx="2808312" cy="302400"/>
          </a:xfrm>
          <a:prstGeom prst="rect">
            <a:avLst/>
          </a:prstGeom>
          <a:solidFill>
            <a:srgbClr val="4778A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spcBef>
                <a:spcPts val="0"/>
              </a:spcBef>
              <a:spcAft>
                <a:spcPts val="600"/>
              </a:spcAft>
            </a:pPr>
            <a:r>
              <a:rPr lang="en-US" sz="1800" b="1" dirty="0">
                <a:solidFill>
                  <a:srgbClr val="FFFFFF"/>
                </a:solidFill>
                <a:latin typeface="UB Scala Sans" panose="02000503050000020003" pitchFamily="2" charset="0"/>
              </a:rPr>
              <a:t>… independence</a:t>
            </a:r>
          </a:p>
        </p:txBody>
      </p:sp>
    </p:spTree>
    <p:extLst>
      <p:ext uri="{BB962C8B-B14F-4D97-AF65-F5344CB8AC3E}">
        <p14:creationId xmlns:p14="http://schemas.microsoft.com/office/powerpoint/2010/main" val="815070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p:txBody>
          <a:bodyPr/>
          <a:lstStyle/>
          <a:p>
            <a:r>
              <a:rPr lang="de-DE" dirty="0"/>
              <a:t>University </a:t>
            </a:r>
            <a:r>
              <a:rPr lang="de-DE" dirty="0" err="1"/>
              <a:t>is</a:t>
            </a:r>
            <a:r>
              <a:rPr lang="de-DE" dirty="0"/>
              <a:t> different! </a:t>
            </a:r>
            <a:br>
              <a:rPr lang="de-DE" dirty="0"/>
            </a:br>
            <a:r>
              <a:rPr lang="de-DE" sz="1800" dirty="0"/>
              <a:t>(</a:t>
            </a:r>
            <a:r>
              <a:rPr lang="de-DE" sz="1800" dirty="0" err="1"/>
              <a:t>compared</a:t>
            </a:r>
            <a:r>
              <a:rPr lang="de-DE" sz="1800" dirty="0"/>
              <a:t> </a:t>
            </a:r>
            <a:r>
              <a:rPr lang="de-DE" sz="1800" dirty="0" err="1"/>
              <a:t>to</a:t>
            </a:r>
            <a:r>
              <a:rPr lang="de-DE" sz="1800" dirty="0"/>
              <a:t> </a:t>
            </a:r>
            <a:r>
              <a:rPr lang="de-DE" sz="1800" dirty="0" err="1"/>
              <a:t>learning</a:t>
            </a:r>
            <a:r>
              <a:rPr lang="de-DE" sz="1800" dirty="0"/>
              <a:t> @school)</a:t>
            </a:r>
          </a:p>
        </p:txBody>
      </p:sp>
      <p:grpSp>
        <p:nvGrpSpPr>
          <p:cNvPr id="19" name="Gruppieren 18">
            <a:extLst>
              <a:ext uri="{FF2B5EF4-FFF2-40B4-BE49-F238E27FC236}">
                <a16:creationId xmlns:a16="http://schemas.microsoft.com/office/drawing/2014/main" id="{2DB5C6DC-9CE7-44B7-0BD2-B9C7AC0B57AD}"/>
              </a:ext>
            </a:extLst>
          </p:cNvPr>
          <p:cNvGrpSpPr/>
          <p:nvPr/>
        </p:nvGrpSpPr>
        <p:grpSpPr>
          <a:xfrm>
            <a:off x="1037663" y="2187707"/>
            <a:ext cx="5472608" cy="654918"/>
            <a:chOff x="1007575" y="2187707"/>
            <a:chExt cx="5472608" cy="654918"/>
          </a:xfrm>
        </p:grpSpPr>
        <p:sp>
          <p:nvSpPr>
            <p:cNvPr id="9" name="Rectangle 3">
              <a:extLst>
                <a:ext uri="{FF2B5EF4-FFF2-40B4-BE49-F238E27FC236}">
                  <a16:creationId xmlns:a16="http://schemas.microsoft.com/office/drawing/2014/main" id="{F201E6E4-61DF-FADF-0A49-25D8FE4ED8BD}"/>
                </a:ext>
              </a:extLst>
            </p:cNvPr>
            <p:cNvSpPr/>
            <p:nvPr/>
          </p:nvSpPr>
          <p:spPr>
            <a:xfrm>
              <a:off x="1007575" y="2187707"/>
              <a:ext cx="5256584" cy="654918"/>
            </a:xfrm>
            <a:prstGeom prst="parallelogram">
              <a:avLst/>
            </a:prstGeom>
            <a:solidFill>
              <a:srgbClr val="336A9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11" name="Rectangle 3">
              <a:extLst>
                <a:ext uri="{FF2B5EF4-FFF2-40B4-BE49-F238E27FC236}">
                  <a16:creationId xmlns:a16="http://schemas.microsoft.com/office/drawing/2014/main" id="{C5892731-8A90-AE9A-AD14-B259B4504ADE}"/>
                </a:ext>
              </a:extLst>
            </p:cNvPr>
            <p:cNvSpPr/>
            <p:nvPr/>
          </p:nvSpPr>
          <p:spPr>
            <a:xfrm>
              <a:off x="1511630" y="2187707"/>
              <a:ext cx="4968553" cy="654918"/>
            </a:xfrm>
            <a:prstGeom prst="parallelogram">
              <a:avLst/>
            </a:prstGeom>
            <a:solidFill>
              <a:srgbClr val="336A9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r>
                <a:rPr lang="de-DE" sz="2000" b="1" dirty="0">
                  <a:solidFill>
                    <a:srgbClr val="FFFFFF"/>
                  </a:solidFill>
                  <a:latin typeface="UB Scala Sans" panose="02000503050000020003" pitchFamily="2" charset="0"/>
                </a:rPr>
                <a:t>More </a:t>
              </a:r>
              <a:r>
                <a:rPr lang="de-DE" sz="2000" b="1" dirty="0" err="1">
                  <a:solidFill>
                    <a:srgbClr val="FFFFFF"/>
                  </a:solidFill>
                  <a:latin typeface="UB Scala Sans" panose="02000503050000020003" pitchFamily="2" charset="0"/>
                </a:rPr>
                <a:t>self-studies</a:t>
              </a:r>
              <a:r>
                <a:rPr lang="de-DE" sz="2000" dirty="0">
                  <a:solidFill>
                    <a:srgbClr val="FFFFFF"/>
                  </a:solidFill>
                  <a:latin typeface="UB Scala Sans" panose="02000503050000020003" pitchFamily="2" charset="0"/>
                </a:rPr>
                <a:t> </a:t>
              </a:r>
              <a:br>
                <a:rPr lang="de-DE" sz="2000" dirty="0">
                  <a:solidFill>
                    <a:srgbClr val="FFFFFF"/>
                  </a:solidFill>
                  <a:latin typeface="UB Scala Sans" panose="02000503050000020003" pitchFamily="2" charset="0"/>
                </a:rPr>
              </a:br>
              <a:r>
                <a:rPr lang="de-DE" sz="1400" dirty="0">
                  <a:solidFill>
                    <a:srgbClr val="FFFFFF"/>
                  </a:solidFill>
                  <a:latin typeface="UB Scala Sans" panose="02000503050000020003" pitchFamily="2" charset="0"/>
                </a:rPr>
                <a:t>25% </a:t>
              </a:r>
              <a:r>
                <a:rPr lang="de-DE" sz="1400" dirty="0" err="1">
                  <a:solidFill>
                    <a:srgbClr val="FFFFFF"/>
                  </a:solidFill>
                  <a:latin typeface="UB Scala Sans" panose="02000503050000020003" pitchFamily="2" charset="0"/>
                </a:rPr>
                <a:t>attendance</a:t>
              </a:r>
              <a:r>
                <a:rPr lang="de-DE" sz="1400" dirty="0">
                  <a:solidFill>
                    <a:srgbClr val="FFFFFF"/>
                  </a:solidFill>
                  <a:latin typeface="UB Scala Sans" panose="02000503050000020003" pitchFamily="2" charset="0"/>
                </a:rPr>
                <a:t> vs. 75% </a:t>
              </a:r>
              <a:r>
                <a:rPr lang="de-DE" sz="1400" dirty="0" err="1">
                  <a:solidFill>
                    <a:srgbClr val="FFFFFF"/>
                  </a:solidFill>
                  <a:latin typeface="UB Scala Sans" panose="02000503050000020003" pitchFamily="2" charset="0"/>
                </a:rPr>
                <a:t>self-studies</a:t>
              </a:r>
              <a:endParaRPr lang="en-US" sz="900" dirty="0">
                <a:solidFill>
                  <a:srgbClr val="FFFFFF"/>
                </a:solidFill>
                <a:latin typeface="UB Scala Sans" panose="02000503050000020003" pitchFamily="2" charset="0"/>
              </a:endParaRPr>
            </a:p>
          </p:txBody>
        </p:sp>
      </p:grpSp>
      <p:grpSp>
        <p:nvGrpSpPr>
          <p:cNvPr id="17" name="Gruppieren 16">
            <a:extLst>
              <a:ext uri="{FF2B5EF4-FFF2-40B4-BE49-F238E27FC236}">
                <a16:creationId xmlns:a16="http://schemas.microsoft.com/office/drawing/2014/main" id="{3D3E1D27-A677-5635-9C47-921D8F6D60AB}"/>
              </a:ext>
            </a:extLst>
          </p:cNvPr>
          <p:cNvGrpSpPr/>
          <p:nvPr/>
        </p:nvGrpSpPr>
        <p:grpSpPr>
          <a:xfrm>
            <a:off x="1652703" y="3027800"/>
            <a:ext cx="5472608" cy="654918"/>
            <a:chOff x="1835696" y="3027800"/>
            <a:chExt cx="5472608" cy="654918"/>
          </a:xfrm>
        </p:grpSpPr>
        <p:sp>
          <p:nvSpPr>
            <p:cNvPr id="12" name="Rectangle 3">
              <a:extLst>
                <a:ext uri="{FF2B5EF4-FFF2-40B4-BE49-F238E27FC236}">
                  <a16:creationId xmlns:a16="http://schemas.microsoft.com/office/drawing/2014/main" id="{D2713155-9B24-AEC6-FCD8-16D015E0D615}"/>
                </a:ext>
              </a:extLst>
            </p:cNvPr>
            <p:cNvSpPr/>
            <p:nvPr/>
          </p:nvSpPr>
          <p:spPr>
            <a:xfrm>
              <a:off x="1835696" y="3027800"/>
              <a:ext cx="5256584" cy="654918"/>
            </a:xfrm>
            <a:prstGeom prst="parallelogram">
              <a:avLst/>
            </a:prstGeom>
            <a:solidFill>
              <a:srgbClr val="6690B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13" name="Rectangle 3">
              <a:extLst>
                <a:ext uri="{FF2B5EF4-FFF2-40B4-BE49-F238E27FC236}">
                  <a16:creationId xmlns:a16="http://schemas.microsoft.com/office/drawing/2014/main" id="{20233F09-2965-9075-B297-40E9154CE3DF}"/>
                </a:ext>
              </a:extLst>
            </p:cNvPr>
            <p:cNvSpPr/>
            <p:nvPr/>
          </p:nvSpPr>
          <p:spPr>
            <a:xfrm>
              <a:off x="2339751" y="3027800"/>
              <a:ext cx="4968553" cy="654918"/>
            </a:xfrm>
            <a:prstGeom prst="parallelogram">
              <a:avLst/>
            </a:prstGeom>
            <a:solidFill>
              <a:srgbClr val="6690B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sz="2000" b="1" dirty="0">
                  <a:solidFill>
                    <a:srgbClr val="FFFFFF"/>
                  </a:solidFill>
                  <a:latin typeface="UB Scala Sans" panose="02000503050000020003" pitchFamily="2" charset="0"/>
                </a:rPr>
                <a:t>More active cooperation</a:t>
              </a:r>
              <a:br>
                <a:rPr lang="en-US" sz="2000" b="1" dirty="0">
                  <a:solidFill>
                    <a:srgbClr val="FFFFFF"/>
                  </a:solidFill>
                  <a:latin typeface="UB Scala Sans" panose="02000503050000020003" pitchFamily="2" charset="0"/>
                </a:rPr>
              </a:br>
              <a:r>
                <a:rPr lang="en-US" sz="1400" dirty="0">
                  <a:solidFill>
                    <a:srgbClr val="FFFFFF"/>
                  </a:solidFill>
                  <a:latin typeface="UB Scala Sans" panose="02000503050000020003" pitchFamily="2" charset="0"/>
                </a:rPr>
                <a:t>Work together in teams!</a:t>
              </a:r>
              <a:endParaRPr lang="en-US" sz="900" dirty="0">
                <a:solidFill>
                  <a:srgbClr val="FFFFFF"/>
                </a:solidFill>
                <a:latin typeface="UB Scala Sans" panose="02000503050000020003" pitchFamily="2" charset="0"/>
              </a:endParaRPr>
            </a:p>
          </p:txBody>
        </p:sp>
      </p:grpSp>
      <p:grpSp>
        <p:nvGrpSpPr>
          <p:cNvPr id="18" name="Gruppieren 17">
            <a:extLst>
              <a:ext uri="{FF2B5EF4-FFF2-40B4-BE49-F238E27FC236}">
                <a16:creationId xmlns:a16="http://schemas.microsoft.com/office/drawing/2014/main" id="{0C8A2FF6-25F6-7194-53D3-2BFF117EA622}"/>
              </a:ext>
            </a:extLst>
          </p:cNvPr>
          <p:cNvGrpSpPr/>
          <p:nvPr/>
        </p:nvGrpSpPr>
        <p:grpSpPr>
          <a:xfrm>
            <a:off x="2267744" y="3867894"/>
            <a:ext cx="5472608" cy="654918"/>
            <a:chOff x="2267744" y="3867894"/>
            <a:chExt cx="5472608" cy="654918"/>
          </a:xfrm>
        </p:grpSpPr>
        <p:sp>
          <p:nvSpPr>
            <p:cNvPr id="7" name="Rectangle 3">
              <a:extLst>
                <a:ext uri="{FF2B5EF4-FFF2-40B4-BE49-F238E27FC236}">
                  <a16:creationId xmlns:a16="http://schemas.microsoft.com/office/drawing/2014/main" id="{E824E98B-69C0-4B4E-9BC4-BAA43A80CC92}"/>
                </a:ext>
              </a:extLst>
            </p:cNvPr>
            <p:cNvSpPr/>
            <p:nvPr/>
          </p:nvSpPr>
          <p:spPr>
            <a:xfrm>
              <a:off x="2267744" y="3867894"/>
              <a:ext cx="5256584" cy="654918"/>
            </a:xfrm>
            <a:prstGeom prst="parallelogram">
              <a:avLst/>
            </a:prstGeom>
            <a:solidFill>
              <a:srgbClr val="99B5C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8" name="Rectangle 3">
              <a:extLst>
                <a:ext uri="{FF2B5EF4-FFF2-40B4-BE49-F238E27FC236}">
                  <a16:creationId xmlns:a16="http://schemas.microsoft.com/office/drawing/2014/main" id="{86A02A89-6337-389B-7967-52E1704E5618}"/>
                </a:ext>
              </a:extLst>
            </p:cNvPr>
            <p:cNvSpPr/>
            <p:nvPr/>
          </p:nvSpPr>
          <p:spPr>
            <a:xfrm>
              <a:off x="2771799" y="3867894"/>
              <a:ext cx="4968553" cy="654918"/>
            </a:xfrm>
            <a:prstGeom prst="parallelogram">
              <a:avLst/>
            </a:prstGeom>
            <a:solidFill>
              <a:srgbClr val="99B5C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r>
                <a:rPr lang="en-US" sz="2000" b="1" dirty="0">
                  <a:solidFill>
                    <a:srgbClr val="FFFFFF"/>
                  </a:solidFill>
                  <a:latin typeface="UB Scala Sans" panose="02000503050000020003" pitchFamily="2" charset="0"/>
                </a:rPr>
                <a:t>More input in less time</a:t>
              </a:r>
              <a:br>
                <a:rPr lang="en-US" sz="2000" dirty="0">
                  <a:solidFill>
                    <a:srgbClr val="FFFFFF"/>
                  </a:solidFill>
                  <a:latin typeface="UB Scala Sans" panose="02000503050000020003" pitchFamily="2" charset="0"/>
                </a:rPr>
              </a:br>
              <a:r>
                <a:rPr lang="en-US" sz="1400" dirty="0">
                  <a:solidFill>
                    <a:srgbClr val="FFFFFF"/>
                  </a:solidFill>
                  <a:latin typeface="UB Scala Sans" panose="02000503050000020003" pitchFamily="2" charset="0"/>
                </a:rPr>
                <a:t>Self-studies and reflection is key!</a:t>
              </a:r>
              <a:endParaRPr lang="en-US" sz="900" dirty="0">
                <a:solidFill>
                  <a:srgbClr val="FFFFFF"/>
                </a:solidFill>
                <a:latin typeface="UB Scala Sans" panose="02000503050000020003" pitchFamily="2" charset="0"/>
              </a:endParaRPr>
            </a:p>
          </p:txBody>
        </p:sp>
      </p:grpSp>
      <p:grpSp>
        <p:nvGrpSpPr>
          <p:cNvPr id="20" name="Gruppieren 19">
            <a:extLst>
              <a:ext uri="{FF2B5EF4-FFF2-40B4-BE49-F238E27FC236}">
                <a16:creationId xmlns:a16="http://schemas.microsoft.com/office/drawing/2014/main" id="{56E7DEF8-DD6E-8318-A93D-134692F1417E}"/>
              </a:ext>
            </a:extLst>
          </p:cNvPr>
          <p:cNvGrpSpPr/>
          <p:nvPr/>
        </p:nvGrpSpPr>
        <p:grpSpPr>
          <a:xfrm>
            <a:off x="422623" y="1347614"/>
            <a:ext cx="5472608" cy="654918"/>
            <a:chOff x="422623" y="1347614"/>
            <a:chExt cx="5472608" cy="654918"/>
          </a:xfrm>
        </p:grpSpPr>
        <p:sp>
          <p:nvSpPr>
            <p:cNvPr id="10" name="Rectangle 3">
              <a:extLst>
                <a:ext uri="{FF2B5EF4-FFF2-40B4-BE49-F238E27FC236}">
                  <a16:creationId xmlns:a16="http://schemas.microsoft.com/office/drawing/2014/main" id="{080F2F61-8C7C-353E-ABE9-1AF165289AD9}"/>
                </a:ext>
              </a:extLst>
            </p:cNvPr>
            <p:cNvSpPr/>
            <p:nvPr/>
          </p:nvSpPr>
          <p:spPr>
            <a:xfrm>
              <a:off x="422623" y="1347614"/>
              <a:ext cx="5256584" cy="654918"/>
            </a:xfrm>
            <a:prstGeom prst="parallelogram">
              <a:avLst/>
            </a:prstGeom>
            <a:solidFill>
              <a:srgbClr val="00457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16" name="Rectangle 3">
              <a:extLst>
                <a:ext uri="{FF2B5EF4-FFF2-40B4-BE49-F238E27FC236}">
                  <a16:creationId xmlns:a16="http://schemas.microsoft.com/office/drawing/2014/main" id="{A565916D-4566-4058-69A1-CDFD6E084610}"/>
                </a:ext>
              </a:extLst>
            </p:cNvPr>
            <p:cNvSpPr/>
            <p:nvPr/>
          </p:nvSpPr>
          <p:spPr>
            <a:xfrm>
              <a:off x="926678" y="1347614"/>
              <a:ext cx="4968553" cy="654918"/>
            </a:xfrm>
            <a:prstGeom prst="parallelogram">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r>
                <a:rPr lang="de-DE" sz="2000" b="1" dirty="0">
                  <a:solidFill>
                    <a:srgbClr val="FFFFFF"/>
                  </a:solidFill>
                  <a:latin typeface="UB Scala Sans" panose="02000503050000020003" pitchFamily="2" charset="0"/>
                </a:rPr>
                <a:t>More </a:t>
              </a:r>
              <a:r>
                <a:rPr lang="de-DE" sz="2000" b="1" dirty="0" err="1">
                  <a:solidFill>
                    <a:srgbClr val="FFFFFF"/>
                  </a:solidFill>
                  <a:latin typeface="UB Scala Sans" panose="02000503050000020003" pitchFamily="2" charset="0"/>
                </a:rPr>
                <a:t>choices</a:t>
              </a:r>
              <a:br>
                <a:rPr lang="de-DE" sz="2000" dirty="0">
                  <a:solidFill>
                    <a:srgbClr val="FFFFFF"/>
                  </a:solidFill>
                  <a:latin typeface="UB Scala Sans" panose="02000503050000020003" pitchFamily="2" charset="0"/>
                </a:rPr>
              </a:br>
              <a:r>
                <a:rPr lang="de-DE" sz="1400" dirty="0" err="1">
                  <a:solidFill>
                    <a:srgbClr val="FFFFFF"/>
                  </a:solidFill>
                  <a:latin typeface="UB Scala Sans" panose="02000503050000020003" pitchFamily="2" charset="0"/>
                </a:rPr>
                <a:t>Avoid</a:t>
              </a:r>
              <a:r>
                <a:rPr lang="de-DE" sz="1400" dirty="0">
                  <a:solidFill>
                    <a:srgbClr val="FFFFFF"/>
                  </a:solidFill>
                  <a:latin typeface="UB Scala Sans" panose="02000503050000020003" pitchFamily="2" charset="0"/>
                </a:rPr>
                <a:t> to get lost!</a:t>
              </a:r>
              <a:endParaRPr lang="en-US" sz="900" dirty="0">
                <a:solidFill>
                  <a:srgbClr val="FFFFFF"/>
                </a:solidFill>
                <a:latin typeface="UB Scala Sans" panose="02000503050000020003" pitchFamily="2" charset="0"/>
              </a:endParaRPr>
            </a:p>
          </p:txBody>
        </p:sp>
      </p:grpSp>
    </p:spTree>
    <p:extLst>
      <p:ext uri="{BB962C8B-B14F-4D97-AF65-F5344CB8AC3E}">
        <p14:creationId xmlns:p14="http://schemas.microsoft.com/office/powerpoint/2010/main" val="2513429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p:txBody>
          <a:bodyPr/>
          <a:lstStyle/>
          <a:p>
            <a:r>
              <a:rPr lang="de-DE" dirty="0"/>
              <a:t>Teaching </a:t>
            </a:r>
            <a:r>
              <a:rPr lang="de-DE" dirty="0" err="1"/>
              <a:t>Concepts</a:t>
            </a:r>
            <a:endParaRPr lang="de-DE" dirty="0"/>
          </a:p>
        </p:txBody>
      </p:sp>
      <p:sp>
        <p:nvSpPr>
          <p:cNvPr id="3" name="Content Placeholder 2">
            <a:extLst>
              <a:ext uri="{FF2B5EF4-FFF2-40B4-BE49-F238E27FC236}">
                <a16:creationId xmlns:a16="http://schemas.microsoft.com/office/drawing/2014/main" id="{12602ABD-0346-3489-8AAC-8CF8B44BB3C4}"/>
              </a:ext>
            </a:extLst>
          </p:cNvPr>
          <p:cNvSpPr>
            <a:spLocks noGrp="1"/>
          </p:cNvSpPr>
          <p:nvPr>
            <p:ph idx="1"/>
          </p:nvPr>
        </p:nvSpPr>
        <p:spPr>
          <a:xfrm>
            <a:off x="395536" y="987574"/>
            <a:ext cx="7467600" cy="2664633"/>
          </a:xfrm>
        </p:spPr>
        <p:txBody>
          <a:bodyPr/>
          <a:lstStyle/>
          <a:p>
            <a:r>
              <a:rPr lang="en-US" sz="2000" b="1" dirty="0">
                <a:solidFill>
                  <a:srgbClr val="00457D"/>
                </a:solidFill>
              </a:rPr>
              <a:t>Knowledge and competences </a:t>
            </a:r>
            <a:br>
              <a:rPr lang="en-US" sz="2000" dirty="0">
                <a:solidFill>
                  <a:srgbClr val="00457D"/>
                </a:solidFill>
              </a:rPr>
            </a:br>
            <a:r>
              <a:rPr lang="en-US" sz="1400" dirty="0">
                <a:solidFill>
                  <a:srgbClr val="00457D"/>
                </a:solidFill>
              </a:rPr>
              <a:t>They will be gathered via lectures, exercises, tutorials, projects, seminars, self-learning, …</a:t>
            </a:r>
          </a:p>
          <a:p>
            <a:pPr marL="0" indent="0">
              <a:buNone/>
            </a:pPr>
            <a:r>
              <a:rPr lang="en-US" sz="1000" dirty="0">
                <a:solidFill>
                  <a:srgbClr val="00457D"/>
                </a:solidFill>
              </a:rPr>
              <a:t> </a:t>
            </a:r>
          </a:p>
          <a:p>
            <a:r>
              <a:rPr lang="en-US" sz="2000" b="1" dirty="0">
                <a:solidFill>
                  <a:srgbClr val="00457D"/>
                </a:solidFill>
              </a:rPr>
              <a:t>Typical in engineering and natural sciences:</a:t>
            </a:r>
            <a:br>
              <a:rPr lang="en-US" sz="2000" b="1" dirty="0">
                <a:solidFill>
                  <a:srgbClr val="00457D"/>
                </a:solidFill>
              </a:rPr>
            </a:br>
            <a:r>
              <a:rPr lang="en-US" sz="1400" dirty="0">
                <a:solidFill>
                  <a:srgbClr val="00457D"/>
                </a:solidFill>
              </a:rPr>
              <a:t>Problem-solving, designing &amp; implementing digital solutions in individual and team projects</a:t>
            </a:r>
          </a:p>
          <a:p>
            <a:pPr marL="457200" lvl="1" indent="0">
              <a:buNone/>
            </a:pPr>
            <a:endParaRPr lang="en-US" sz="1000" dirty="0">
              <a:solidFill>
                <a:srgbClr val="00457D"/>
              </a:solidFill>
            </a:endParaRPr>
          </a:p>
          <a:p>
            <a:r>
              <a:rPr lang="en-US" sz="2000" b="1" dirty="0">
                <a:solidFill>
                  <a:srgbClr val="00457D"/>
                </a:solidFill>
              </a:rPr>
              <a:t>Typical in management science:</a:t>
            </a:r>
            <a:br>
              <a:rPr lang="en-US" sz="2000" dirty="0">
                <a:solidFill>
                  <a:srgbClr val="00457D"/>
                </a:solidFill>
              </a:rPr>
            </a:br>
            <a:r>
              <a:rPr lang="en-US" sz="1400" dirty="0">
                <a:solidFill>
                  <a:srgbClr val="00457D"/>
                </a:solidFill>
              </a:rPr>
              <a:t>Case-based teaching </a:t>
            </a:r>
            <a:r>
              <a:rPr lang="en-US" sz="1400" dirty="0">
                <a:solidFill>
                  <a:srgbClr val="00457D"/>
                </a:solidFill>
                <a:sym typeface="Wingdings" panose="05000000000000000000" pitchFamily="2" charset="2"/>
              </a:rPr>
              <a:t> reading papers required</a:t>
            </a:r>
          </a:p>
          <a:p>
            <a:pPr marL="0" indent="0">
              <a:buNone/>
            </a:pPr>
            <a:endParaRPr lang="de-DE" sz="1000" dirty="0">
              <a:solidFill>
                <a:srgbClr val="00457D"/>
              </a:solidFil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00457D"/>
                </a:solidFill>
                <a:effectLst/>
                <a:uLnTx/>
                <a:uFillTx/>
                <a:latin typeface="UB Scala Sans" panose="02000503050000020003" pitchFamily="2" charset="0"/>
                <a:ea typeface="+mn-ea"/>
                <a:cs typeface="+mn-cs"/>
              </a:rPr>
              <a:t>Weekly home-work (assignments, readings) </a:t>
            </a:r>
            <a:br>
              <a:rPr kumimoji="0" lang="en-US" sz="2000" b="0" i="0" u="none" strike="noStrike" kern="0" cap="none" spc="0" normalizeH="0" baseline="0" noProof="0" dirty="0">
                <a:ln>
                  <a:noFill/>
                </a:ln>
                <a:solidFill>
                  <a:srgbClr val="00457D"/>
                </a:solidFill>
                <a:effectLst/>
                <a:uLnTx/>
                <a:uFillTx/>
                <a:latin typeface="UB Scala Sans" panose="02000503050000020003" pitchFamily="2" charset="0"/>
                <a:ea typeface="+mn-ea"/>
                <a:cs typeface="+mn-cs"/>
              </a:rPr>
            </a:br>
            <a:r>
              <a:rPr lang="en-US" sz="1400" dirty="0">
                <a:solidFill>
                  <a:srgbClr val="00457D"/>
                </a:solidFill>
              </a:rPr>
              <a:t>M</a:t>
            </a:r>
            <a:r>
              <a:rPr kumimoji="0" lang="en-US" sz="1400" b="0" i="0" u="none" strike="noStrike" kern="0" cap="none" spc="0" normalizeH="0" baseline="0" noProof="0" dirty="0" err="1">
                <a:ln>
                  <a:noFill/>
                </a:ln>
                <a:solidFill>
                  <a:srgbClr val="00457D"/>
                </a:solidFill>
                <a:effectLst/>
                <a:uLnTx/>
                <a:uFillTx/>
                <a:latin typeface="UB Scala Sans" panose="02000503050000020003" pitchFamily="2" charset="0"/>
                <a:ea typeface="+mn-ea"/>
                <a:cs typeface="+mn-cs"/>
              </a:rPr>
              <a:t>ajor</a:t>
            </a:r>
            <a:r>
              <a:rPr kumimoji="0" lang="en-US" sz="1400" b="0" i="0" u="none" strike="noStrike" kern="0" cap="none" spc="0" normalizeH="0" baseline="0" noProof="0" dirty="0">
                <a:ln>
                  <a:noFill/>
                </a:ln>
                <a:solidFill>
                  <a:srgbClr val="00457D"/>
                </a:solidFill>
                <a:effectLst/>
                <a:uLnTx/>
                <a:uFillTx/>
                <a:latin typeface="UB Scala Sans" panose="02000503050000020003" pitchFamily="2" charset="0"/>
                <a:ea typeface="+mn-ea"/>
                <a:cs typeface="+mn-cs"/>
              </a:rPr>
              <a:t> part of the teaching concept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000" b="0" i="0" u="none" strike="noStrike" kern="0" cap="none" spc="0" normalizeH="0" baseline="0" noProof="0" dirty="0">
              <a:ln>
                <a:noFill/>
              </a:ln>
              <a:solidFill>
                <a:srgbClr val="00457D"/>
              </a:solidFill>
              <a:effectLst/>
              <a:uLnTx/>
              <a:uFillTx/>
              <a:latin typeface="UB Scala Sans" panose="02000503050000020003" pitchFamily="2"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00457D"/>
                </a:solidFill>
                <a:effectLst/>
                <a:uLnTx/>
                <a:uFillTx/>
                <a:latin typeface="UB Scala Sans" panose="02000503050000020003" pitchFamily="2" charset="0"/>
                <a:ea typeface="+mn-ea"/>
                <a:cs typeface="+mn-cs"/>
              </a:rPr>
              <a:t>Application of scientific methods </a:t>
            </a:r>
            <a:br>
              <a:rPr kumimoji="0" lang="en-US" sz="2000" b="0" i="0" u="none" strike="noStrike" kern="0" cap="none" spc="0" normalizeH="0" baseline="0" noProof="0" dirty="0">
                <a:ln>
                  <a:noFill/>
                </a:ln>
                <a:solidFill>
                  <a:srgbClr val="00457D"/>
                </a:solidFill>
                <a:effectLst/>
                <a:uLnTx/>
                <a:uFillTx/>
                <a:latin typeface="UB Scala Sans" panose="02000503050000020003" pitchFamily="2" charset="0"/>
                <a:ea typeface="+mn-ea"/>
                <a:cs typeface="+mn-cs"/>
              </a:rPr>
            </a:br>
            <a:r>
              <a:rPr kumimoji="0" lang="en-US" sz="1400" b="0" i="0" u="none" strike="noStrike" kern="0" cap="none" spc="0" normalizeH="0" baseline="0" noProof="0" dirty="0">
                <a:ln>
                  <a:noFill/>
                </a:ln>
                <a:solidFill>
                  <a:srgbClr val="00457D"/>
                </a:solidFill>
                <a:effectLst/>
                <a:uLnTx/>
                <a:uFillTx/>
                <a:latin typeface="UB Scala Sans" panose="02000503050000020003" pitchFamily="2" charset="0"/>
                <a:ea typeface="+mn-ea"/>
                <a:cs typeface="+mn-cs"/>
              </a:rPr>
              <a:t>Will be learned in seminars and bachelor/master theses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de-DE" sz="2200" b="0" i="0" u="none" strike="noStrike" kern="0" cap="none" spc="0" normalizeH="0" baseline="0" noProof="0" dirty="0">
              <a:ln>
                <a:noFill/>
              </a:ln>
              <a:solidFill>
                <a:srgbClr val="00457D"/>
              </a:solidFill>
              <a:effectLst/>
              <a:uLnTx/>
              <a:uFillTx/>
              <a:latin typeface="UB Scala Sans" panose="02000503050000020003" pitchFamily="2" charset="0"/>
              <a:ea typeface="+mn-ea"/>
              <a:cs typeface="+mn-cs"/>
            </a:endParaRPr>
          </a:p>
          <a:p>
            <a:pPr marL="0" indent="0">
              <a:buNone/>
            </a:pPr>
            <a:endParaRPr lang="de-DE" sz="1000" dirty="0">
              <a:solidFill>
                <a:srgbClr val="00457D"/>
              </a:solidFill>
            </a:endParaRPr>
          </a:p>
        </p:txBody>
      </p:sp>
      <p:sp>
        <p:nvSpPr>
          <p:cNvPr id="6" name="Rechteck 7">
            <a:extLst>
              <a:ext uri="{FF2B5EF4-FFF2-40B4-BE49-F238E27FC236}">
                <a16:creationId xmlns:a16="http://schemas.microsoft.com/office/drawing/2014/main" id="{5266FF17-7697-921A-7B68-3A41DE6D74E8}"/>
              </a:ext>
            </a:extLst>
          </p:cNvPr>
          <p:cNvSpPr/>
          <p:nvPr/>
        </p:nvSpPr>
        <p:spPr>
          <a:xfrm>
            <a:off x="5796136" y="3128564"/>
            <a:ext cx="2823084" cy="1296144"/>
          </a:xfrm>
          <a:prstGeom prst="wedgeRectCallout">
            <a:avLst>
              <a:gd name="adj1" fmla="val 69020"/>
              <a:gd name="adj2" fmla="val 56180"/>
            </a:avLst>
          </a:prstGeom>
          <a:solidFill>
            <a:srgbClr val="F08F95"/>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rgbClr val="FFFFFF"/>
              </a:solidFill>
              <a:effectLst/>
              <a:uLnTx/>
              <a:uFillTx/>
              <a:latin typeface="UB Scala Sans" panose="02000503050000020003"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1" i="1" u="none" strike="noStrike" kern="1200" cap="none" spc="0" normalizeH="0" baseline="0" noProof="0" dirty="0" err="1">
                <a:ln>
                  <a:noFill/>
                </a:ln>
                <a:solidFill>
                  <a:srgbClr val="FFFFFF"/>
                </a:solidFill>
                <a:effectLst/>
                <a:uLnTx/>
                <a:uFillTx/>
                <a:latin typeface="UB Scala Sans" panose="02000503050000020003" pitchFamily="2" charset="0"/>
              </a:rPr>
              <a:t>If</a:t>
            </a:r>
            <a:r>
              <a:rPr kumimoji="0" lang="de-DE" sz="1400" b="1" i="1" u="none" strike="noStrike" kern="1200" cap="none" spc="0" normalizeH="0" baseline="0" noProof="0" dirty="0">
                <a:ln>
                  <a:noFill/>
                </a:ln>
                <a:solidFill>
                  <a:srgbClr val="FFFFFF"/>
                </a:solidFill>
                <a:effectLst/>
                <a:uLnTx/>
                <a:uFillTx/>
                <a:latin typeface="UB Scala Sans" panose="02000503050000020003" pitchFamily="2" charset="0"/>
              </a:rPr>
              <a:t> you </a:t>
            </a:r>
            <a:r>
              <a:rPr kumimoji="0" lang="de-DE" sz="1400" b="1" i="1" u="none" strike="noStrike" kern="1200" cap="none" spc="0" normalizeH="0" baseline="0" noProof="0" dirty="0" err="1">
                <a:ln>
                  <a:noFill/>
                </a:ln>
                <a:solidFill>
                  <a:srgbClr val="FFFFFF"/>
                </a:solidFill>
                <a:effectLst/>
                <a:uLnTx/>
                <a:uFillTx/>
                <a:latin typeface="UB Scala Sans" panose="02000503050000020003" pitchFamily="2" charset="0"/>
              </a:rPr>
              <a:t>don‘t</a:t>
            </a:r>
            <a:r>
              <a:rPr kumimoji="0" lang="de-DE" sz="1400" b="1" i="1" u="none" strike="noStrike" kern="1200" cap="none" spc="0" normalizeH="0" baseline="0" noProof="0" dirty="0">
                <a:ln>
                  <a:noFill/>
                </a:ln>
                <a:solidFill>
                  <a:srgbClr val="FFFFFF"/>
                </a:solidFill>
                <a:effectLst/>
                <a:uLnTx/>
                <a:uFillTx/>
                <a:latin typeface="UB Scala Sans" panose="02000503050000020003" pitchFamily="2" charset="0"/>
              </a:rPr>
              <a:t> learn</a:t>
            </a:r>
            <a:br>
              <a:rPr kumimoji="0" lang="de-DE" sz="1400" b="1" i="1" u="none" strike="noStrike" kern="1200" cap="none" spc="0" normalizeH="0" baseline="0" noProof="0" dirty="0">
                <a:ln>
                  <a:noFill/>
                </a:ln>
                <a:solidFill>
                  <a:srgbClr val="FFFFFF"/>
                </a:solidFill>
                <a:effectLst/>
                <a:uLnTx/>
                <a:uFillTx/>
                <a:latin typeface="UB Scala Sans" panose="02000503050000020003" pitchFamily="2" charset="0"/>
              </a:rPr>
            </a:br>
            <a:r>
              <a:rPr kumimoji="0" lang="de-DE" sz="1400" b="1" i="1" u="none" strike="noStrike" kern="1200" cap="none" spc="0" normalizeH="0" baseline="0" noProof="0" dirty="0" err="1">
                <a:ln>
                  <a:noFill/>
                </a:ln>
                <a:solidFill>
                  <a:srgbClr val="FFFFFF"/>
                </a:solidFill>
                <a:effectLst/>
                <a:uLnTx/>
                <a:uFillTx/>
                <a:latin typeface="UB Scala Sans" panose="02000503050000020003" pitchFamily="2" charset="0"/>
              </a:rPr>
              <a:t>continuously</a:t>
            </a:r>
            <a:r>
              <a:rPr kumimoji="0" lang="de-DE" sz="1400" b="1" i="1" u="none" strike="noStrike" kern="1200" cap="none" spc="0" normalizeH="0" baseline="0" noProof="0" dirty="0">
                <a:ln>
                  <a:noFill/>
                </a:ln>
                <a:solidFill>
                  <a:srgbClr val="FFFFFF"/>
                </a:solidFill>
                <a:effectLst/>
                <a:uLnTx/>
                <a:uFillTx/>
                <a:latin typeface="UB Scala Sans" panose="02000503050000020003" pitchFamily="2" charset="0"/>
              </a:rPr>
              <a:t>, you will fail.</a:t>
            </a:r>
          </a:p>
        </p:txBody>
      </p:sp>
      <p:sp>
        <p:nvSpPr>
          <p:cNvPr id="4" name="Rechteck 7">
            <a:extLst>
              <a:ext uri="{FF2B5EF4-FFF2-40B4-BE49-F238E27FC236}">
                <a16:creationId xmlns:a16="http://schemas.microsoft.com/office/drawing/2014/main" id="{196F4E7E-0508-5272-7D40-FA9BE9B98121}"/>
              </a:ext>
            </a:extLst>
          </p:cNvPr>
          <p:cNvSpPr/>
          <p:nvPr/>
        </p:nvSpPr>
        <p:spPr>
          <a:xfrm>
            <a:off x="5796136" y="3128564"/>
            <a:ext cx="2823084" cy="409770"/>
          </a:xfrm>
          <a:prstGeom prst="rect">
            <a:avLst/>
          </a:prstGeom>
          <a:solidFill>
            <a:srgbClr val="EB6972"/>
          </a:solidFill>
          <a:ln w="28575">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i="0" u="none" strike="noStrike" kern="1200" cap="none" spc="0" normalizeH="0" baseline="0" noProof="0" dirty="0">
                <a:ln>
                  <a:noFill/>
                </a:ln>
                <a:solidFill>
                  <a:srgbClr val="FFFFFF"/>
                </a:solidFill>
                <a:effectLst/>
                <a:uLnTx/>
                <a:uFillTx/>
                <a:latin typeface="UB Scala Sans" panose="02000503050000020003" pitchFamily="2" charset="0"/>
              </a:rPr>
              <a:t>Prof. Dr. Daniel </a:t>
            </a:r>
            <a:r>
              <a:rPr kumimoji="0" lang="de-DE" sz="1400" i="0" u="none" strike="noStrike" kern="1200" cap="none" spc="0" normalizeH="0" baseline="0" noProof="0" dirty="0" err="1">
                <a:ln>
                  <a:noFill/>
                </a:ln>
                <a:solidFill>
                  <a:srgbClr val="FFFFFF"/>
                </a:solidFill>
                <a:effectLst/>
                <a:uLnTx/>
                <a:uFillTx/>
                <a:latin typeface="UB Scala Sans" panose="02000503050000020003" pitchFamily="2" charset="0"/>
              </a:rPr>
              <a:t>Beimborn</a:t>
            </a:r>
            <a:endParaRPr kumimoji="0" lang="de-DE" sz="1400" i="0" u="none" strike="noStrike" kern="1200" cap="none" spc="0" normalizeH="0" baseline="0" noProof="0" dirty="0">
              <a:ln>
                <a:noFill/>
              </a:ln>
              <a:solidFill>
                <a:srgbClr val="FFFFFF"/>
              </a:solidFill>
              <a:effectLst/>
              <a:uLnTx/>
              <a:uFillTx/>
              <a:latin typeface="UB Scala Sans" panose="02000503050000020003" pitchFamily="2" charset="0"/>
            </a:endParaRPr>
          </a:p>
        </p:txBody>
      </p:sp>
      <p:cxnSp>
        <p:nvCxnSpPr>
          <p:cNvPr id="7" name="Gerader Verbinder 6">
            <a:extLst>
              <a:ext uri="{FF2B5EF4-FFF2-40B4-BE49-F238E27FC236}">
                <a16:creationId xmlns:a16="http://schemas.microsoft.com/office/drawing/2014/main" id="{6F7CC87B-0F7A-C6B3-C555-FA26FAE0B52E}"/>
              </a:ext>
            </a:extLst>
          </p:cNvPr>
          <p:cNvCxnSpPr>
            <a:cxnSpLocks/>
          </p:cNvCxnSpPr>
          <p:nvPr/>
        </p:nvCxnSpPr>
        <p:spPr>
          <a:xfrm>
            <a:off x="5796136" y="3538334"/>
            <a:ext cx="282308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341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CF37DDF6-AAD2-46E6-5599-F9282E421FD5}"/>
              </a:ext>
            </a:extLst>
          </p:cNvPr>
          <p:cNvSpPr/>
          <p:nvPr/>
        </p:nvSpPr>
        <p:spPr>
          <a:xfrm>
            <a:off x="251520" y="267494"/>
            <a:ext cx="7740000" cy="44644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tangle 4">
            <a:extLst>
              <a:ext uri="{FF2B5EF4-FFF2-40B4-BE49-F238E27FC236}">
                <a16:creationId xmlns:a16="http://schemas.microsoft.com/office/drawing/2014/main" id="{D4B59013-3EDE-2DAD-1366-C493B4ECA551}"/>
              </a:ext>
            </a:extLst>
          </p:cNvPr>
          <p:cNvSpPr/>
          <p:nvPr/>
        </p:nvSpPr>
        <p:spPr>
          <a:xfrm>
            <a:off x="374472" y="987574"/>
            <a:ext cx="7467600" cy="316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20000"/>
              </a:lnSpc>
              <a:buNone/>
            </a:pPr>
            <a:r>
              <a:rPr lang="en-GB" sz="3600" dirty="0">
                <a:solidFill>
                  <a:srgbClr val="E6444F"/>
                </a:solidFill>
                <a:latin typeface="UB Scala Sans" panose="02000503050000020003" pitchFamily="2" charset="0"/>
              </a:rPr>
              <a:t>You have to find a way to </a:t>
            </a:r>
            <a:r>
              <a:rPr lang="en-GB" sz="3600" b="1" dirty="0">
                <a:solidFill>
                  <a:srgbClr val="E6444F"/>
                </a:solidFill>
                <a:latin typeface="UB Scala Sans" panose="02000503050000020003" pitchFamily="2" charset="0"/>
              </a:rPr>
              <a:t>self-organize and motivate yourself, </a:t>
            </a:r>
            <a:r>
              <a:rPr lang="en-GB" sz="3600" dirty="0">
                <a:solidFill>
                  <a:srgbClr val="E6444F"/>
                </a:solidFill>
                <a:latin typeface="UB Scala Sans" panose="02000503050000020003" pitchFamily="2" charset="0"/>
              </a:rPr>
              <a:t>no matter whether on campus or at home!</a:t>
            </a:r>
          </a:p>
        </p:txBody>
      </p:sp>
    </p:spTree>
    <p:extLst>
      <p:ext uri="{BB962C8B-B14F-4D97-AF65-F5344CB8AC3E}">
        <p14:creationId xmlns:p14="http://schemas.microsoft.com/office/powerpoint/2010/main" val="1677912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Person, draußen, Menschliches Gesicht, Gebäude enthält.&#10;&#10;Automatisch generierte Beschreibung">
            <a:extLst>
              <a:ext uri="{FF2B5EF4-FFF2-40B4-BE49-F238E27FC236}">
                <a16:creationId xmlns:a16="http://schemas.microsoft.com/office/drawing/2014/main" id="{6FAA7B1E-2521-0E86-0DF1-A4A7EFC2B1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378" r="18624"/>
          <a:stretch/>
        </p:blipFill>
        <p:spPr>
          <a:xfrm>
            <a:off x="123607" y="114125"/>
            <a:ext cx="7340400" cy="4908981"/>
          </a:xfrm>
          <a:prstGeom prst="rect">
            <a:avLst/>
          </a:prstGeom>
        </p:spPr>
      </p:pic>
      <p:pic>
        <p:nvPicPr>
          <p:cNvPr id="2055" name="Grafik 7" descr="ub-cd-ppt-back01-1_l-r.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4463" y="0"/>
            <a:ext cx="1095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Grafik 8" descr="ub-cd-ppt-back01-1_u.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064125"/>
            <a:ext cx="91440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Grafik 4"/>
          <p:cNvPicPr>
            <a:picLocks noChangeAspect="1"/>
          </p:cNvPicPr>
          <p:nvPr/>
        </p:nvPicPr>
        <p:blipFill>
          <a:blip r:embed="rId6">
            <a:extLst>
              <a:ext uri="{28A0092B-C50C-407E-A947-70E740481C1C}">
                <a14:useLocalDpi xmlns:a14="http://schemas.microsoft.com/office/drawing/2010/main" val="0"/>
              </a:ext>
            </a:extLst>
          </a:blip>
          <a:srcRect t="2000" r="7187" b="2808"/>
          <a:stretch>
            <a:fillRect/>
          </a:stretch>
        </p:blipFill>
        <p:spPr bwMode="auto">
          <a:xfrm>
            <a:off x="7620000" y="123825"/>
            <a:ext cx="141446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6" descr="ub-cd-ppt-back01-1_l-r.gif">
            <a:extLst>
              <a:ext uri="{FF2B5EF4-FFF2-40B4-BE49-F238E27FC236}">
                <a16:creationId xmlns:a16="http://schemas.microsoft.com/office/drawing/2014/main" id="{1C1DC7DE-A339-AAC8-67DD-5178FD6DE1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095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AF631F22-304A-E565-6F30-ED1A126A05B1}"/>
              </a:ext>
            </a:extLst>
          </p:cNvPr>
          <p:cNvSpPr/>
          <p:nvPr/>
        </p:nvSpPr>
        <p:spPr>
          <a:xfrm>
            <a:off x="123607" y="3599999"/>
            <a:ext cx="5916054" cy="1022400"/>
          </a:xfrm>
          <a:prstGeom prst="rect">
            <a:avLst/>
          </a:prstGeom>
          <a:solidFill>
            <a:srgbClr val="00457D">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0" rtlCol="0" anchor="ctr"/>
          <a:lstStyle/>
          <a:p>
            <a:r>
              <a:rPr lang="de-DE" sz="2000" b="1" dirty="0">
                <a:solidFill>
                  <a:srgbClr val="FFFFFF"/>
                </a:solidFill>
                <a:latin typeface="UB Scala Sans" panose="02000503050000020003" pitchFamily="2" charset="0"/>
              </a:rPr>
              <a:t>Dean </a:t>
            </a:r>
            <a:r>
              <a:rPr lang="de-DE" sz="2000" b="1" dirty="0" err="1">
                <a:solidFill>
                  <a:srgbClr val="FFFFFF"/>
                </a:solidFill>
                <a:latin typeface="UB Scala Sans" panose="02000503050000020003" pitchFamily="2" charset="0"/>
              </a:rPr>
              <a:t>of</a:t>
            </a:r>
            <a:r>
              <a:rPr lang="de-DE" sz="2000" b="1" dirty="0">
                <a:solidFill>
                  <a:srgbClr val="FFFFFF"/>
                </a:solidFill>
                <a:latin typeface="UB Scala Sans" panose="02000503050000020003" pitchFamily="2" charset="0"/>
              </a:rPr>
              <a:t> Studies</a:t>
            </a:r>
          </a:p>
          <a:p>
            <a:r>
              <a:rPr lang="de-DE" sz="1800" dirty="0">
                <a:solidFill>
                  <a:srgbClr val="FFFFFF"/>
                </a:solidFill>
                <a:latin typeface="UB Scala Sans" panose="02000503050000020003" pitchFamily="2" charset="0"/>
              </a:rPr>
              <a:t>Prof. Dr. Daniel </a:t>
            </a:r>
            <a:r>
              <a:rPr lang="de-DE" sz="1800" dirty="0" err="1">
                <a:solidFill>
                  <a:srgbClr val="FFFFFF"/>
                </a:solidFill>
                <a:latin typeface="UB Scala Sans" panose="02000503050000020003" pitchFamily="2" charset="0"/>
              </a:rPr>
              <a:t>Beimborn</a:t>
            </a:r>
            <a:endParaRPr lang="de-DE" sz="1800" dirty="0">
              <a:solidFill>
                <a:srgbClr val="FFFFFF"/>
              </a:solidFill>
              <a:latin typeface="UB Scala Sans" panose="02000503050000020003" pitchFamily="2" charset="0"/>
            </a:endParaRPr>
          </a:p>
        </p:txBody>
      </p:sp>
      <p:pic>
        <p:nvPicPr>
          <p:cNvPr id="18" name="Grafik 17" descr="Ein Bild, das Person, draußen, Menschliches Gesicht, Gebäude enthält.&#10;&#10;Automatisch generierte Beschreibung">
            <a:extLst>
              <a:ext uri="{FF2B5EF4-FFF2-40B4-BE49-F238E27FC236}">
                <a16:creationId xmlns:a16="http://schemas.microsoft.com/office/drawing/2014/main" id="{ED6DB460-6664-62C9-0FBF-28FEBB099B1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6474" b="98059" l="8130" r="74756">
                        <a14:foregroundMark x1="41089" y1="80300" x2="67578" y2="86781"/>
                        <a14:foregroundMark x1="67798" y1="79678" x2="71167" y2="92640"/>
                        <a14:foregroundMark x1="34326" y1="95203" x2="53955" y2="78250"/>
                        <a14:foregroundMark x1="53955" y1="78250" x2="53955" y2="78250"/>
                        <a14:foregroundMark x1="74756" y1="98059" x2="48877" y2="93848"/>
                        <a14:foregroundMark x1="48877" y1="93848" x2="45508" y2="94251"/>
                        <a14:foregroundMark x1="46362" y1="47052" x2="46362" y2="51337"/>
                        <a14:backgroundMark x1="31885" y1="71293" x2="27466" y2="94251"/>
                      </a14:backgroundRemoval>
                    </a14:imgEffect>
                  </a14:imgLayer>
                </a14:imgProps>
              </a:ext>
              <a:ext uri="{28A0092B-C50C-407E-A947-70E740481C1C}">
                <a14:useLocalDpi xmlns:a14="http://schemas.microsoft.com/office/drawing/2010/main" val="0"/>
              </a:ext>
            </a:extLst>
          </a:blip>
          <a:srcRect l="29252" t="29431" r="21992"/>
          <a:stretch/>
        </p:blipFill>
        <p:spPr>
          <a:xfrm>
            <a:off x="2762276" y="778917"/>
            <a:ext cx="4397874" cy="4244189"/>
          </a:xfrm>
          <a:prstGeom prst="rect">
            <a:avLst/>
          </a:prstGeom>
        </p:spPr>
      </p:pic>
    </p:spTree>
    <p:extLst>
      <p:ext uri="{BB962C8B-B14F-4D97-AF65-F5344CB8AC3E}">
        <p14:creationId xmlns:p14="http://schemas.microsoft.com/office/powerpoint/2010/main" val="858256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0D564CD5-0017-1139-2308-399533B17AFC}"/>
              </a:ext>
            </a:extLst>
          </p:cNvPr>
          <p:cNvSpPr/>
          <p:nvPr/>
        </p:nvSpPr>
        <p:spPr>
          <a:xfrm>
            <a:off x="1976935" y="4629384"/>
            <a:ext cx="1658961" cy="386494"/>
          </a:xfrm>
          <a:prstGeom prst="parallelogram">
            <a:avLst/>
          </a:prstGeom>
          <a:solidFill>
            <a:srgbClr val="EDF2F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endParaRPr lang="en-AU" sz="2000" dirty="0">
              <a:solidFill>
                <a:srgbClr val="FFFFFF"/>
              </a:solidFill>
              <a:latin typeface="UB Scala Sans" panose="02000503050000020003" pitchFamily="2" charset="0"/>
            </a:endParaRPr>
          </a:p>
        </p:txBody>
      </p:sp>
      <p:pic>
        <p:nvPicPr>
          <p:cNvPr id="26" name="Grafik 25" descr="Ein Bild, das Vortex, Kreis, Wasser, Spirale enthält.&#10;&#10;Automatisch generierte Beschreibung">
            <a:extLst>
              <a:ext uri="{FF2B5EF4-FFF2-40B4-BE49-F238E27FC236}">
                <a16:creationId xmlns:a16="http://schemas.microsoft.com/office/drawing/2014/main" id="{70C8522F-6743-2CF6-5712-50B7F697FD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81"/>
          <a:stretch/>
        </p:blipFill>
        <p:spPr>
          <a:xfrm flipH="1">
            <a:off x="107504" y="123478"/>
            <a:ext cx="2571750" cy="4892400"/>
          </a:xfrm>
          <a:prstGeom prst="rect">
            <a:avLst/>
          </a:prstGeom>
        </p:spPr>
      </p:pic>
      <p:sp>
        <p:nvSpPr>
          <p:cNvPr id="16" name="Title 1">
            <a:extLst>
              <a:ext uri="{FF2B5EF4-FFF2-40B4-BE49-F238E27FC236}">
                <a16:creationId xmlns:a16="http://schemas.microsoft.com/office/drawing/2014/main" id="{DF9A07DE-33B3-9EB1-0B8D-C88301B1DAF4}"/>
              </a:ext>
            </a:extLst>
          </p:cNvPr>
          <p:cNvSpPr txBox="1">
            <a:spLocks/>
          </p:cNvSpPr>
          <p:nvPr/>
        </p:nvSpPr>
        <p:spPr bwMode="auto">
          <a:xfrm>
            <a:off x="3203848" y="915566"/>
            <a:ext cx="4652644"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3600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UB Scala Sans" panose="02000503050000020003" pitchFamily="2"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kern="0" dirty="0">
                <a:solidFill>
                  <a:srgbClr val="EB6972"/>
                </a:solidFill>
              </a:rPr>
              <a:t>Some </a:t>
            </a:r>
            <a:r>
              <a:rPr lang="de-DE" kern="0" dirty="0" err="1">
                <a:solidFill>
                  <a:srgbClr val="EB6972"/>
                </a:solidFill>
              </a:rPr>
              <a:t>advice</a:t>
            </a:r>
            <a:endParaRPr lang="de-DE" kern="0" dirty="0">
              <a:solidFill>
                <a:srgbClr val="EB6972"/>
              </a:solidFill>
            </a:endParaRPr>
          </a:p>
        </p:txBody>
      </p:sp>
      <p:sp>
        <p:nvSpPr>
          <p:cNvPr id="17" name="Rectangle 3">
            <a:extLst>
              <a:ext uri="{FF2B5EF4-FFF2-40B4-BE49-F238E27FC236}">
                <a16:creationId xmlns:a16="http://schemas.microsoft.com/office/drawing/2014/main" id="{368C8B8D-44E7-5E93-7B2F-0606982E64B9}"/>
              </a:ext>
            </a:extLst>
          </p:cNvPr>
          <p:cNvSpPr/>
          <p:nvPr/>
        </p:nvSpPr>
        <p:spPr>
          <a:xfrm>
            <a:off x="1570782" y="2116797"/>
            <a:ext cx="5256584" cy="654918"/>
          </a:xfrm>
          <a:prstGeom prst="parallelogram">
            <a:avLst/>
          </a:prstGeom>
          <a:solidFill>
            <a:srgbClr val="F08F9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18" name="Rectangle 3">
            <a:extLst>
              <a:ext uri="{FF2B5EF4-FFF2-40B4-BE49-F238E27FC236}">
                <a16:creationId xmlns:a16="http://schemas.microsoft.com/office/drawing/2014/main" id="{E827EC31-8DB4-6D03-A7A3-CF659D3AE9D1}"/>
              </a:ext>
            </a:extLst>
          </p:cNvPr>
          <p:cNvSpPr/>
          <p:nvPr/>
        </p:nvSpPr>
        <p:spPr>
          <a:xfrm>
            <a:off x="2074837" y="2116797"/>
            <a:ext cx="4968553" cy="654918"/>
          </a:xfrm>
          <a:prstGeom prst="parallelogram">
            <a:avLst/>
          </a:prstGeom>
          <a:solidFill>
            <a:srgbClr val="F08F9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r>
              <a:rPr lang="en-AU" sz="2000" dirty="0">
                <a:solidFill>
                  <a:srgbClr val="FFFFFF"/>
                </a:solidFill>
                <a:latin typeface="UB Scala Sans" panose="02000503050000020003" pitchFamily="2" charset="0"/>
              </a:rPr>
              <a:t>Have a </a:t>
            </a:r>
            <a:r>
              <a:rPr lang="en-AU" sz="2000" b="1" dirty="0">
                <a:solidFill>
                  <a:srgbClr val="FFFFFF"/>
                </a:solidFill>
                <a:latin typeface="UB Scala Sans" panose="02000503050000020003" pitchFamily="2" charset="0"/>
              </a:rPr>
              <a:t>regular weekly schedule</a:t>
            </a:r>
            <a:r>
              <a:rPr lang="en-AU" sz="2000" dirty="0">
                <a:solidFill>
                  <a:srgbClr val="FFFFFF"/>
                </a:solidFill>
                <a:latin typeface="UB Scala Sans" panose="02000503050000020003" pitchFamily="2" charset="0"/>
              </a:rPr>
              <a:t>!</a:t>
            </a:r>
          </a:p>
          <a:p>
            <a:pPr marL="541338"/>
            <a:r>
              <a:rPr lang="en-US" sz="1100" dirty="0">
                <a:solidFill>
                  <a:srgbClr val="FFFFFF"/>
                </a:solidFill>
                <a:latin typeface="UB Scala Sans" panose="02000503050000020003" pitchFamily="2" charset="0"/>
              </a:rPr>
              <a:t>Do tasks &amp; assignments on time, don’t procrastinate</a:t>
            </a:r>
          </a:p>
        </p:txBody>
      </p:sp>
      <p:sp>
        <p:nvSpPr>
          <p:cNvPr id="19" name="Rectangle 3">
            <a:extLst>
              <a:ext uri="{FF2B5EF4-FFF2-40B4-BE49-F238E27FC236}">
                <a16:creationId xmlns:a16="http://schemas.microsoft.com/office/drawing/2014/main" id="{E3508860-6E99-BF8F-34E5-C5D12C75D670}"/>
              </a:ext>
            </a:extLst>
          </p:cNvPr>
          <p:cNvSpPr/>
          <p:nvPr/>
        </p:nvSpPr>
        <p:spPr>
          <a:xfrm>
            <a:off x="1786809" y="2936888"/>
            <a:ext cx="5256583" cy="654918"/>
          </a:xfrm>
          <a:prstGeom prst="parallelogram">
            <a:avLst/>
          </a:prstGeom>
          <a:solidFill>
            <a:srgbClr val="F08F9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algn="r"/>
            <a:r>
              <a:rPr lang="en-AU" sz="2000" dirty="0">
                <a:solidFill>
                  <a:srgbClr val="FFFFFF"/>
                </a:solidFill>
                <a:latin typeface="UB Scala Sans" panose="02000503050000020003" pitchFamily="2" charset="0"/>
              </a:rPr>
              <a:t>Be part of a fast-moving field</a:t>
            </a:r>
          </a:p>
        </p:txBody>
      </p:sp>
      <p:sp>
        <p:nvSpPr>
          <p:cNvPr id="20" name="Rectangle 3">
            <a:extLst>
              <a:ext uri="{FF2B5EF4-FFF2-40B4-BE49-F238E27FC236}">
                <a16:creationId xmlns:a16="http://schemas.microsoft.com/office/drawing/2014/main" id="{8825D5F3-3A45-280D-ACD1-2CE4B0F0D6C0}"/>
              </a:ext>
            </a:extLst>
          </p:cNvPr>
          <p:cNvSpPr/>
          <p:nvPr/>
        </p:nvSpPr>
        <p:spPr>
          <a:xfrm>
            <a:off x="2290861" y="2936888"/>
            <a:ext cx="4942656" cy="654918"/>
          </a:xfrm>
          <a:prstGeom prst="parallelogram">
            <a:avLst/>
          </a:prstGeom>
          <a:solidFill>
            <a:srgbClr val="F08F95"/>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0" rtlCol="0" anchor="ctr"/>
          <a:lstStyle/>
          <a:p>
            <a:r>
              <a:rPr lang="en-AU" sz="2000" dirty="0">
                <a:solidFill>
                  <a:srgbClr val="FFFFFF"/>
                </a:solidFill>
                <a:latin typeface="UB Scala Sans" panose="02000503050000020003" pitchFamily="2" charset="0"/>
              </a:rPr>
              <a:t>Meet </a:t>
            </a:r>
            <a:r>
              <a:rPr lang="en-AU" sz="2000" b="1" dirty="0">
                <a:solidFill>
                  <a:srgbClr val="FFFFFF"/>
                </a:solidFill>
                <a:latin typeface="UB Scala Sans" panose="02000503050000020003" pitchFamily="2" charset="0"/>
              </a:rPr>
              <a:t>other students </a:t>
            </a:r>
            <a:r>
              <a:rPr lang="en-AU" sz="2000" dirty="0">
                <a:solidFill>
                  <a:srgbClr val="FFFFFF"/>
                </a:solidFill>
                <a:latin typeface="UB Scala Sans" panose="02000503050000020003" pitchFamily="2" charset="0"/>
              </a:rPr>
              <a:t>frequently!</a:t>
            </a:r>
          </a:p>
          <a:p>
            <a:r>
              <a:rPr lang="en-AU" sz="1100" dirty="0">
                <a:solidFill>
                  <a:srgbClr val="FFFFFF"/>
                </a:solidFill>
                <a:latin typeface="UB Scala Sans" panose="02000503050000020003" pitchFamily="2" charset="0"/>
              </a:rPr>
              <a:t>Help each other and reflect together</a:t>
            </a:r>
          </a:p>
        </p:txBody>
      </p:sp>
      <p:sp>
        <p:nvSpPr>
          <p:cNvPr id="21" name="Rectangle 3">
            <a:extLst>
              <a:ext uri="{FF2B5EF4-FFF2-40B4-BE49-F238E27FC236}">
                <a16:creationId xmlns:a16="http://schemas.microsoft.com/office/drawing/2014/main" id="{BDB98DED-5BB8-6BF8-6159-695F3CEA5EC8}"/>
              </a:ext>
            </a:extLst>
          </p:cNvPr>
          <p:cNvSpPr/>
          <p:nvPr/>
        </p:nvSpPr>
        <p:spPr>
          <a:xfrm>
            <a:off x="1976935" y="3756980"/>
            <a:ext cx="5256583" cy="654918"/>
          </a:xfrm>
          <a:prstGeom prst="parallelogram">
            <a:avLst/>
          </a:prstGeom>
          <a:solidFill>
            <a:srgbClr val="F08F9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algn="r"/>
            <a:endParaRPr lang="en-AU" sz="2000" dirty="0">
              <a:solidFill>
                <a:srgbClr val="FFFFFF"/>
              </a:solidFill>
              <a:latin typeface="UB Scala Sans" panose="02000503050000020003" pitchFamily="2" charset="0"/>
            </a:endParaRPr>
          </a:p>
        </p:txBody>
      </p:sp>
      <p:sp>
        <p:nvSpPr>
          <p:cNvPr id="22" name="Rectangle 3">
            <a:extLst>
              <a:ext uri="{FF2B5EF4-FFF2-40B4-BE49-F238E27FC236}">
                <a16:creationId xmlns:a16="http://schemas.microsoft.com/office/drawing/2014/main" id="{6FADBEEA-8A2F-235F-C09E-D27A0DE1DFEA}"/>
              </a:ext>
            </a:extLst>
          </p:cNvPr>
          <p:cNvSpPr/>
          <p:nvPr/>
        </p:nvSpPr>
        <p:spPr>
          <a:xfrm>
            <a:off x="2495327" y="3756980"/>
            <a:ext cx="4942656" cy="654918"/>
          </a:xfrm>
          <a:prstGeom prst="parallelogram">
            <a:avLst/>
          </a:prstGeom>
          <a:solidFill>
            <a:srgbClr val="F08F95"/>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468000" rtlCol="0" anchor="ctr"/>
          <a:lstStyle/>
          <a:p>
            <a:r>
              <a:rPr lang="en-AU" sz="2000" b="1" dirty="0">
                <a:solidFill>
                  <a:srgbClr val="FFFFFF"/>
                </a:solidFill>
                <a:latin typeface="UB Scala Sans" panose="02000503050000020003" pitchFamily="2" charset="0"/>
              </a:rPr>
              <a:t>Communicate </a:t>
            </a:r>
            <a:r>
              <a:rPr lang="en-AU" sz="2000" dirty="0">
                <a:solidFill>
                  <a:srgbClr val="FFFFFF"/>
                </a:solidFill>
                <a:latin typeface="UB Scala Sans" panose="02000503050000020003" pitchFamily="2" charset="0"/>
              </a:rPr>
              <a:t>with us!</a:t>
            </a:r>
          </a:p>
          <a:p>
            <a:r>
              <a:rPr lang="en-US" sz="1100" dirty="0">
                <a:solidFill>
                  <a:srgbClr val="FFFFFF"/>
                </a:solidFill>
                <a:latin typeface="UB Scala Sans" panose="02000503050000020003" pitchFamily="2" charset="0"/>
              </a:rPr>
              <a:t>Use consultation options &amp; let us know what you need </a:t>
            </a:r>
            <a:br>
              <a:rPr lang="en-US" sz="1100" dirty="0">
                <a:solidFill>
                  <a:srgbClr val="FFFFFF"/>
                </a:solidFill>
                <a:latin typeface="UB Scala Sans" panose="02000503050000020003" pitchFamily="2" charset="0"/>
              </a:rPr>
            </a:br>
            <a:r>
              <a:rPr lang="en-US" sz="1100" dirty="0">
                <a:solidFill>
                  <a:srgbClr val="FFFFFF"/>
                </a:solidFill>
                <a:latin typeface="UB Scala Sans" panose="02000503050000020003" pitchFamily="2" charset="0"/>
              </a:rPr>
              <a:t>or tell the Student Council (Fachschaft)!</a:t>
            </a:r>
            <a:endParaRPr lang="en-AU" sz="2000" dirty="0">
              <a:solidFill>
                <a:srgbClr val="FFFFFF"/>
              </a:solidFill>
              <a:latin typeface="UB Scala Sans" panose="02000503050000020003" pitchFamily="2" charset="0"/>
            </a:endParaRPr>
          </a:p>
        </p:txBody>
      </p:sp>
    </p:spTree>
    <p:extLst>
      <p:ext uri="{BB962C8B-B14F-4D97-AF65-F5344CB8AC3E}">
        <p14:creationId xmlns:p14="http://schemas.microsoft.com/office/powerpoint/2010/main" val="2051660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Tim Kipphan"/>
          <p:cNvPicPr>
            <a:picLocks noChangeAspect="1" noChangeArrowheads="1"/>
          </p:cNvPicPr>
          <p:nvPr/>
        </p:nvPicPr>
        <p:blipFill rotWithShape="1">
          <a:blip r:embed="rId3">
            <a:extLst>
              <a:ext uri="{28A0092B-C50C-407E-A947-70E740481C1C}">
                <a14:useLocalDpi xmlns:a14="http://schemas.microsoft.com/office/drawing/2010/main" val="0"/>
              </a:ext>
            </a:extLst>
          </a:blip>
          <a:srcRect l="1736" t="9459" r="963" b="24207"/>
          <a:stretch/>
        </p:blipFill>
        <p:spPr bwMode="auto">
          <a:xfrm>
            <a:off x="4427984" y="1081032"/>
            <a:ext cx="2677126" cy="182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AC095A8-F883-0CA5-906F-A5A0E8641F59}"/>
              </a:ext>
            </a:extLst>
          </p:cNvPr>
          <p:cNvSpPr>
            <a:spLocks noGrp="1"/>
          </p:cNvSpPr>
          <p:nvPr>
            <p:ph type="title"/>
          </p:nvPr>
        </p:nvSpPr>
        <p:spPr/>
        <p:txBody>
          <a:bodyPr/>
          <a:lstStyle/>
          <a:p>
            <a:r>
              <a:rPr lang="de-DE" dirty="0"/>
              <a:t>Your </a:t>
            </a:r>
            <a:r>
              <a:rPr lang="de-DE" dirty="0" err="1"/>
              <a:t>Contact</a:t>
            </a:r>
            <a:r>
              <a:rPr lang="de-DE" dirty="0"/>
              <a:t> Points: The Service Desk</a:t>
            </a:r>
          </a:p>
        </p:txBody>
      </p:sp>
      <p:pic>
        <p:nvPicPr>
          <p:cNvPr id="20" name="Grafik 19" descr="Ein Bild, das Menschliches Gesicht, Person, Lächeln, Hals enthält.&#10;&#10;Automatisch generierte Beschreibung">
            <a:extLst>
              <a:ext uri="{FF2B5EF4-FFF2-40B4-BE49-F238E27FC236}">
                <a16:creationId xmlns:a16="http://schemas.microsoft.com/office/drawing/2014/main" id="{157D6B31-B5B0-21ED-6393-DFDC3671CC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16"/>
          <a:stretch/>
        </p:blipFill>
        <p:spPr>
          <a:xfrm>
            <a:off x="1004871" y="1081032"/>
            <a:ext cx="2678400" cy="1823686"/>
          </a:xfrm>
          <a:prstGeom prst="rect">
            <a:avLst/>
          </a:prstGeom>
        </p:spPr>
      </p:pic>
      <p:sp>
        <p:nvSpPr>
          <p:cNvPr id="8" name="Rechteck 7">
            <a:extLst>
              <a:ext uri="{FF2B5EF4-FFF2-40B4-BE49-F238E27FC236}">
                <a16:creationId xmlns:a16="http://schemas.microsoft.com/office/drawing/2014/main" id="{00B3D45E-0197-DFEC-B5A4-412E2792D55A}"/>
              </a:ext>
            </a:extLst>
          </p:cNvPr>
          <p:cNvSpPr/>
          <p:nvPr/>
        </p:nvSpPr>
        <p:spPr>
          <a:xfrm>
            <a:off x="1004870" y="2845217"/>
            <a:ext cx="2678400" cy="393451"/>
          </a:xfrm>
          <a:prstGeom prst="rect">
            <a:avLst/>
          </a:prstGeom>
          <a:solidFill>
            <a:srgbClr val="FFD3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0" rtlCol="0" anchor="b"/>
          <a:lstStyle/>
          <a:p>
            <a:endParaRPr lang="de-DE" sz="1000" dirty="0">
              <a:solidFill>
                <a:srgbClr val="00457D"/>
              </a:solidFill>
              <a:latin typeface="UB Scala Sans" panose="02000503050000020003" pitchFamily="2" charset="0"/>
            </a:endParaRPr>
          </a:p>
        </p:txBody>
      </p:sp>
      <p:sp>
        <p:nvSpPr>
          <p:cNvPr id="10" name="Rechteck 9">
            <a:extLst>
              <a:ext uri="{FF2B5EF4-FFF2-40B4-BE49-F238E27FC236}">
                <a16:creationId xmlns:a16="http://schemas.microsoft.com/office/drawing/2014/main" id="{76B9B367-F56E-CBD7-C395-EE69E576F0E5}"/>
              </a:ext>
            </a:extLst>
          </p:cNvPr>
          <p:cNvSpPr/>
          <p:nvPr/>
        </p:nvSpPr>
        <p:spPr>
          <a:xfrm>
            <a:off x="1004870" y="2904718"/>
            <a:ext cx="2678400" cy="393451"/>
          </a:xfrm>
          <a:prstGeom prst="rect">
            <a:avLst/>
          </a:prstGeom>
          <a:solidFill>
            <a:srgbClr val="FFD300"/>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80000" rtlCol="0" anchor="b"/>
          <a:lstStyle/>
          <a:p>
            <a:pPr algn="ctr"/>
            <a:r>
              <a:rPr lang="de-DE" sz="1800" b="1" dirty="0">
                <a:solidFill>
                  <a:srgbClr val="00457D"/>
                </a:solidFill>
                <a:latin typeface="UB Scala Sans" panose="02000503050000020003" pitchFamily="2" charset="0"/>
              </a:rPr>
              <a:t>Ines Häuser</a:t>
            </a:r>
            <a:endParaRPr lang="de-DE" sz="1800" dirty="0">
              <a:solidFill>
                <a:srgbClr val="00457D"/>
              </a:solidFill>
              <a:latin typeface="UB Scala Sans" panose="02000503050000020003" pitchFamily="2" charset="0"/>
            </a:endParaRPr>
          </a:p>
        </p:txBody>
      </p:sp>
      <p:sp>
        <p:nvSpPr>
          <p:cNvPr id="17" name="Rechteck 16">
            <a:extLst>
              <a:ext uri="{FF2B5EF4-FFF2-40B4-BE49-F238E27FC236}">
                <a16:creationId xmlns:a16="http://schemas.microsoft.com/office/drawing/2014/main" id="{51F41D71-BD07-4FE0-423A-68D644F70021}"/>
              </a:ext>
            </a:extLst>
          </p:cNvPr>
          <p:cNvSpPr/>
          <p:nvPr/>
        </p:nvSpPr>
        <p:spPr>
          <a:xfrm>
            <a:off x="1004871" y="3549629"/>
            <a:ext cx="2672914" cy="10256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de-DE" sz="1400" dirty="0" err="1">
                <a:solidFill>
                  <a:srgbClr val="00457D"/>
                </a:solidFill>
                <a:latin typeface="UB Scala Sans" panose="02000503050000020003" pitchFamily="2" charset="0"/>
              </a:rPr>
              <a:t>for</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the</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subject</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group</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of</a:t>
            </a:r>
            <a:r>
              <a:rPr lang="de-DE" sz="1400" dirty="0">
                <a:solidFill>
                  <a:srgbClr val="00457D"/>
                </a:solidFill>
                <a:latin typeface="UB Scala Sans" panose="02000503050000020003" pitchFamily="2" charset="0"/>
              </a:rPr>
              <a:t> </a:t>
            </a:r>
            <a:br>
              <a:rPr lang="de-DE" sz="1400" dirty="0">
                <a:solidFill>
                  <a:srgbClr val="00457D"/>
                </a:solidFill>
                <a:latin typeface="UB Scala Sans" panose="02000503050000020003" pitchFamily="2" charset="0"/>
              </a:rPr>
            </a:br>
            <a:r>
              <a:rPr lang="de-DE" sz="1400" b="1" dirty="0">
                <a:solidFill>
                  <a:srgbClr val="00457D"/>
                </a:solidFill>
                <a:latin typeface="UB Scala Sans" panose="02000503050000020003" pitchFamily="2" charset="0"/>
              </a:rPr>
              <a:t>(Applied) Computer Science</a:t>
            </a:r>
          </a:p>
          <a:p>
            <a:pPr algn="ctr"/>
            <a:endParaRPr lang="de-DE" sz="1400" b="1" dirty="0">
              <a:solidFill>
                <a:srgbClr val="00457D"/>
              </a:solidFill>
              <a:latin typeface="UB Scala Sans" panose="02000503050000020003" pitchFamily="2" charset="0"/>
            </a:endParaRPr>
          </a:p>
          <a:p>
            <a:pPr algn="ctr"/>
            <a:r>
              <a:rPr lang="de-DE" sz="1400" dirty="0">
                <a:solidFill>
                  <a:srgbClr val="00457D"/>
                </a:solidFill>
                <a:latin typeface="UB Scala Sans" panose="02000503050000020003" pitchFamily="2" charset="0"/>
              </a:rPr>
              <a:t>B. Sc. </a:t>
            </a:r>
            <a:r>
              <a:rPr lang="de-DE" sz="1400" b="1" dirty="0">
                <a:solidFill>
                  <a:srgbClr val="00457D"/>
                </a:solidFill>
                <a:latin typeface="UB Scala Sans" panose="02000503050000020003" pitchFamily="2" charset="0"/>
              </a:rPr>
              <a:t>AI</a:t>
            </a:r>
            <a:r>
              <a:rPr lang="de-DE" sz="1400" dirty="0">
                <a:solidFill>
                  <a:srgbClr val="00457D"/>
                </a:solidFill>
                <a:latin typeface="UB Scala Sans" panose="02000503050000020003" pitchFamily="2" charset="0"/>
              </a:rPr>
              <a:t> / </a:t>
            </a:r>
            <a:r>
              <a:rPr lang="de-DE" sz="1400" b="1" dirty="0">
                <a:solidFill>
                  <a:srgbClr val="00457D"/>
                </a:solidFill>
                <a:latin typeface="UB Scala Sans" panose="02000503050000020003" pitchFamily="2" charset="0"/>
              </a:rPr>
              <a:t>I </a:t>
            </a:r>
            <a:r>
              <a:rPr lang="de-DE" sz="1400" dirty="0">
                <a:solidFill>
                  <a:srgbClr val="00457D"/>
                </a:solidFill>
                <a:latin typeface="UB Scala Sans" panose="02000503050000020003" pitchFamily="2" charset="0"/>
              </a:rPr>
              <a:t>/ </a:t>
            </a:r>
            <a:r>
              <a:rPr lang="de-DE" sz="1400" b="1" dirty="0">
                <a:solidFill>
                  <a:srgbClr val="00457D"/>
                </a:solidFill>
                <a:latin typeface="UB Scala Sans" panose="02000503050000020003" pitchFamily="2" charset="0"/>
              </a:rPr>
              <a:t>KI</a:t>
            </a:r>
          </a:p>
          <a:p>
            <a:pPr algn="ctr"/>
            <a:r>
              <a:rPr lang="de-DE" sz="1400" dirty="0">
                <a:solidFill>
                  <a:srgbClr val="00457D"/>
                </a:solidFill>
                <a:latin typeface="UB Scala Sans" panose="02000503050000020003" pitchFamily="2" charset="0"/>
              </a:rPr>
              <a:t>M. Sc. </a:t>
            </a:r>
            <a:r>
              <a:rPr lang="de-DE" sz="1400" b="1" dirty="0">
                <a:solidFill>
                  <a:srgbClr val="00457D"/>
                </a:solidFill>
                <a:latin typeface="UB Scala Sans" panose="02000503050000020003" pitchFamily="2" charset="0"/>
              </a:rPr>
              <a:t>AI </a:t>
            </a:r>
            <a:r>
              <a:rPr lang="de-DE" sz="1400" dirty="0">
                <a:solidFill>
                  <a:srgbClr val="00457D"/>
                </a:solidFill>
                <a:latin typeface="UB Scala Sans" panose="02000503050000020003" pitchFamily="2" charset="0"/>
              </a:rPr>
              <a:t>/ </a:t>
            </a:r>
            <a:r>
              <a:rPr lang="de-DE" sz="1400" b="1" dirty="0">
                <a:solidFill>
                  <a:srgbClr val="00457D"/>
                </a:solidFill>
                <a:latin typeface="UB Scala Sans" panose="02000503050000020003" pitchFamily="2" charset="0"/>
              </a:rPr>
              <a:t>CitH </a:t>
            </a:r>
            <a:r>
              <a:rPr lang="de-DE" sz="1400" dirty="0">
                <a:solidFill>
                  <a:srgbClr val="00457D"/>
                </a:solidFill>
                <a:latin typeface="UB Scala Sans" panose="02000503050000020003" pitchFamily="2" charset="0"/>
              </a:rPr>
              <a:t>/ </a:t>
            </a:r>
            <a:r>
              <a:rPr lang="de-DE" sz="1400" b="1" dirty="0">
                <a:solidFill>
                  <a:srgbClr val="00457D"/>
                </a:solidFill>
                <a:latin typeface="UB Scala Sans" panose="02000503050000020003" pitchFamily="2" charset="0"/>
              </a:rPr>
              <a:t>IRD </a:t>
            </a:r>
            <a:r>
              <a:rPr lang="de-DE" sz="1400" dirty="0">
                <a:solidFill>
                  <a:srgbClr val="00457D"/>
                </a:solidFill>
                <a:latin typeface="UB Scala Sans" panose="02000503050000020003" pitchFamily="2" charset="0"/>
              </a:rPr>
              <a:t>/ </a:t>
            </a:r>
            <a:r>
              <a:rPr lang="de-DE" sz="1400" b="1" dirty="0">
                <a:solidFill>
                  <a:srgbClr val="00457D"/>
                </a:solidFill>
                <a:latin typeface="UB Scala Sans" panose="02000503050000020003" pitchFamily="2" charset="0"/>
              </a:rPr>
              <a:t>ISoSySc</a:t>
            </a:r>
          </a:p>
        </p:txBody>
      </p:sp>
      <p:sp>
        <p:nvSpPr>
          <p:cNvPr id="25" name="Rechteck 24">
            <a:extLst>
              <a:ext uri="{FF2B5EF4-FFF2-40B4-BE49-F238E27FC236}">
                <a16:creationId xmlns:a16="http://schemas.microsoft.com/office/drawing/2014/main" id="{93B64D3D-C494-D648-5EA5-B35848F31832}"/>
              </a:ext>
            </a:extLst>
          </p:cNvPr>
          <p:cNvSpPr/>
          <p:nvPr/>
        </p:nvSpPr>
        <p:spPr>
          <a:xfrm>
            <a:off x="4427985" y="2843859"/>
            <a:ext cx="2672913" cy="393451"/>
          </a:xfrm>
          <a:prstGeom prst="rect">
            <a:avLst/>
          </a:prstGeom>
          <a:solidFill>
            <a:srgbClr val="FFD3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0" rtlCol="0" anchor="b"/>
          <a:lstStyle/>
          <a:p>
            <a:endParaRPr lang="de-DE" sz="1000" dirty="0">
              <a:solidFill>
                <a:srgbClr val="00457D"/>
              </a:solidFill>
              <a:latin typeface="UB Scala Sans" panose="02000503050000020003" pitchFamily="2" charset="0"/>
            </a:endParaRPr>
          </a:p>
        </p:txBody>
      </p:sp>
      <p:sp>
        <p:nvSpPr>
          <p:cNvPr id="26" name="Rechteck 25">
            <a:extLst>
              <a:ext uri="{FF2B5EF4-FFF2-40B4-BE49-F238E27FC236}">
                <a16:creationId xmlns:a16="http://schemas.microsoft.com/office/drawing/2014/main" id="{E088564B-B2B0-22B0-2BE1-406AD3497669}"/>
              </a:ext>
            </a:extLst>
          </p:cNvPr>
          <p:cNvSpPr/>
          <p:nvPr/>
        </p:nvSpPr>
        <p:spPr>
          <a:xfrm>
            <a:off x="4427985" y="2903360"/>
            <a:ext cx="2672913" cy="393451"/>
          </a:xfrm>
          <a:prstGeom prst="rect">
            <a:avLst/>
          </a:prstGeom>
          <a:solidFill>
            <a:srgbClr val="FFD300"/>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80000" rtlCol="0" anchor="b"/>
          <a:lstStyle/>
          <a:p>
            <a:pPr algn="ctr"/>
            <a:r>
              <a:rPr lang="de-DE" sz="1800" b="1" dirty="0">
                <a:solidFill>
                  <a:srgbClr val="00457D"/>
                </a:solidFill>
                <a:latin typeface="UB Scala Sans" panose="02000503050000020003" pitchFamily="2" charset="0"/>
              </a:rPr>
              <a:t>Tim Kipphan</a:t>
            </a:r>
            <a:endParaRPr lang="de-DE" sz="1800" dirty="0">
              <a:solidFill>
                <a:srgbClr val="00457D"/>
              </a:solidFill>
              <a:latin typeface="UB Scala Sans" panose="02000503050000020003" pitchFamily="2" charset="0"/>
            </a:endParaRPr>
          </a:p>
        </p:txBody>
      </p:sp>
      <p:sp>
        <p:nvSpPr>
          <p:cNvPr id="27" name="Rechteck 26">
            <a:extLst>
              <a:ext uri="{FF2B5EF4-FFF2-40B4-BE49-F238E27FC236}">
                <a16:creationId xmlns:a16="http://schemas.microsoft.com/office/drawing/2014/main" id="{2AC904C2-D85F-C1E3-9ED2-4E2281927D6E}"/>
              </a:ext>
            </a:extLst>
          </p:cNvPr>
          <p:cNvSpPr/>
          <p:nvPr/>
        </p:nvSpPr>
        <p:spPr>
          <a:xfrm>
            <a:off x="4427985" y="3549629"/>
            <a:ext cx="2672913" cy="10256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de-DE" sz="1400" dirty="0" err="1">
                <a:solidFill>
                  <a:srgbClr val="00457D"/>
                </a:solidFill>
                <a:latin typeface="UB Scala Sans" panose="02000503050000020003" pitchFamily="2" charset="0"/>
              </a:rPr>
              <a:t>for</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the</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subject</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group</a:t>
            </a:r>
            <a:r>
              <a:rPr lang="de-DE" sz="1400" dirty="0">
                <a:solidFill>
                  <a:srgbClr val="00457D"/>
                </a:solidFill>
                <a:latin typeface="UB Scala Sans" panose="02000503050000020003" pitchFamily="2" charset="0"/>
              </a:rPr>
              <a:t> </a:t>
            </a:r>
            <a:r>
              <a:rPr lang="de-DE" sz="1400" dirty="0" err="1">
                <a:solidFill>
                  <a:srgbClr val="00457D"/>
                </a:solidFill>
                <a:latin typeface="UB Scala Sans" panose="02000503050000020003" pitchFamily="2" charset="0"/>
              </a:rPr>
              <a:t>of</a:t>
            </a:r>
            <a:endParaRPr lang="de-DE" sz="1400" dirty="0">
              <a:solidFill>
                <a:srgbClr val="00457D"/>
              </a:solidFill>
              <a:latin typeface="UB Scala Sans" panose="02000503050000020003" pitchFamily="2" charset="0"/>
            </a:endParaRPr>
          </a:p>
          <a:p>
            <a:pPr algn="ctr"/>
            <a:r>
              <a:rPr lang="de-DE" sz="1400" b="1" dirty="0">
                <a:solidFill>
                  <a:srgbClr val="00457D"/>
                </a:solidFill>
                <a:latin typeface="UB Scala Sans" panose="02000503050000020003" pitchFamily="2" charset="0"/>
              </a:rPr>
              <a:t>Information Systems</a:t>
            </a:r>
          </a:p>
          <a:p>
            <a:pPr algn="ctr"/>
            <a:r>
              <a:rPr lang="de-DE" sz="1400" b="1" dirty="0">
                <a:solidFill>
                  <a:srgbClr val="00457D"/>
                </a:solidFill>
                <a:latin typeface="UB Scala Sans" panose="02000503050000020003" pitchFamily="2" charset="0"/>
              </a:rPr>
              <a:t> </a:t>
            </a:r>
          </a:p>
          <a:p>
            <a:pPr algn="ctr"/>
            <a:r>
              <a:rPr lang="de-DE" sz="1400" dirty="0">
                <a:solidFill>
                  <a:srgbClr val="00457D"/>
                </a:solidFill>
                <a:latin typeface="UB Scala Sans" panose="02000503050000020003" pitchFamily="2" charset="0"/>
              </a:rPr>
              <a:t>B. Sc. </a:t>
            </a:r>
            <a:r>
              <a:rPr lang="de-DE" sz="1400" b="1" dirty="0">
                <a:solidFill>
                  <a:srgbClr val="00457D"/>
                </a:solidFill>
                <a:latin typeface="UB Scala Sans" panose="02000503050000020003" pitchFamily="2" charset="0"/>
              </a:rPr>
              <a:t>WI </a:t>
            </a:r>
            <a:r>
              <a:rPr lang="de-DE" sz="1400" dirty="0">
                <a:solidFill>
                  <a:srgbClr val="00457D"/>
                </a:solidFill>
                <a:latin typeface="UB Scala Sans" panose="02000503050000020003" pitchFamily="2" charset="0"/>
              </a:rPr>
              <a:t>/ </a:t>
            </a:r>
            <a:r>
              <a:rPr lang="de-DE" sz="1400" b="1" dirty="0">
                <a:solidFill>
                  <a:srgbClr val="00457D"/>
                </a:solidFill>
                <a:latin typeface="UB Scala Sans" panose="02000503050000020003" pitchFamily="2" charset="0"/>
              </a:rPr>
              <a:t>IISM</a:t>
            </a:r>
          </a:p>
          <a:p>
            <a:pPr algn="ctr"/>
            <a:r>
              <a:rPr lang="de-DE" sz="1400" dirty="0">
                <a:solidFill>
                  <a:srgbClr val="00457D"/>
                </a:solidFill>
                <a:latin typeface="UB Scala Sans" panose="02000503050000020003" pitchFamily="2" charset="0"/>
              </a:rPr>
              <a:t>M. Sc. </a:t>
            </a:r>
            <a:r>
              <a:rPr lang="de-DE" sz="1400" b="1" dirty="0">
                <a:solidFill>
                  <a:srgbClr val="00457D"/>
                </a:solidFill>
                <a:latin typeface="UB Scala Sans" panose="02000503050000020003" pitchFamily="2" charset="0"/>
              </a:rPr>
              <a:t>WI </a:t>
            </a:r>
            <a:r>
              <a:rPr lang="de-DE" sz="1400" dirty="0">
                <a:solidFill>
                  <a:srgbClr val="00457D"/>
                </a:solidFill>
                <a:latin typeface="UB Scala Sans" panose="02000503050000020003" pitchFamily="2" charset="0"/>
              </a:rPr>
              <a:t>/ </a:t>
            </a:r>
            <a:r>
              <a:rPr lang="de-DE" sz="1400" b="1" dirty="0">
                <a:solidFill>
                  <a:srgbClr val="00457D"/>
                </a:solidFill>
                <a:latin typeface="UB Scala Sans" panose="02000503050000020003" pitchFamily="2" charset="0"/>
              </a:rPr>
              <a:t>IISM</a:t>
            </a:r>
          </a:p>
        </p:txBody>
      </p:sp>
    </p:spTree>
    <p:extLst>
      <p:ext uri="{BB962C8B-B14F-4D97-AF65-F5344CB8AC3E}">
        <p14:creationId xmlns:p14="http://schemas.microsoft.com/office/powerpoint/2010/main" val="172298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CFBDBE-7779-2B3F-C563-A7C55C95D3C0}"/>
              </a:ext>
            </a:extLst>
          </p:cNvPr>
          <p:cNvSpPr>
            <a:spLocks noGrp="1"/>
          </p:cNvSpPr>
          <p:nvPr>
            <p:ph idx="1"/>
          </p:nvPr>
        </p:nvSpPr>
        <p:spPr>
          <a:xfrm>
            <a:off x="395536" y="1125538"/>
            <a:ext cx="7704856" cy="3462436"/>
          </a:xfrm>
        </p:spPr>
        <p:txBody>
          <a:bodyPr anchor="t"/>
          <a:lstStyle/>
          <a:p>
            <a:r>
              <a:rPr lang="en-US" sz="1800" b="1" dirty="0">
                <a:solidFill>
                  <a:srgbClr val="00457D"/>
                </a:solidFill>
              </a:rPr>
              <a:t>Dean of Studies </a:t>
            </a:r>
            <a:r>
              <a:rPr lang="en-US" sz="1800" dirty="0">
                <a:solidFill>
                  <a:srgbClr val="00457D"/>
                </a:solidFill>
              </a:rPr>
              <a:t>(Prof. Dr. Daniel </a:t>
            </a:r>
            <a:r>
              <a:rPr lang="en-US" sz="1800" dirty="0" err="1">
                <a:solidFill>
                  <a:srgbClr val="00457D"/>
                </a:solidFill>
              </a:rPr>
              <a:t>Beimborn</a:t>
            </a:r>
            <a:r>
              <a:rPr lang="en-US" sz="1800" dirty="0">
                <a:solidFill>
                  <a:srgbClr val="00457D"/>
                </a:solidFill>
              </a:rPr>
              <a:t> - </a:t>
            </a:r>
            <a:r>
              <a:rPr lang="en-US" sz="1800" dirty="0" err="1">
                <a:solidFill>
                  <a:srgbClr val="00457D"/>
                </a:solidFill>
              </a:rPr>
              <a:t>Studiendekan</a:t>
            </a:r>
            <a:r>
              <a:rPr lang="en-US" sz="1800" dirty="0">
                <a:solidFill>
                  <a:srgbClr val="00457D"/>
                </a:solidFill>
              </a:rPr>
              <a:t>)</a:t>
            </a:r>
            <a:br>
              <a:rPr lang="en-US" sz="1800" dirty="0">
                <a:solidFill>
                  <a:srgbClr val="00457D"/>
                </a:solidFill>
              </a:rPr>
            </a:br>
            <a:r>
              <a:rPr lang="en-US" sz="1400" dirty="0">
                <a:solidFill>
                  <a:srgbClr val="00457D"/>
                </a:solidFill>
              </a:rPr>
              <a:t>responsible for studies in general</a:t>
            </a:r>
          </a:p>
          <a:p>
            <a:endParaRPr lang="en-US" sz="1000" dirty="0">
              <a:solidFill>
                <a:srgbClr val="00457D"/>
              </a:solidFill>
            </a:endParaRPr>
          </a:p>
          <a:p>
            <a:r>
              <a:rPr lang="en-US" sz="1800" b="1" dirty="0">
                <a:solidFill>
                  <a:srgbClr val="00457D"/>
                </a:solidFill>
              </a:rPr>
              <a:t>Examining Board </a:t>
            </a:r>
            <a:r>
              <a:rPr lang="en-US" sz="1800" dirty="0">
                <a:solidFill>
                  <a:srgbClr val="00457D"/>
                </a:solidFill>
              </a:rPr>
              <a:t>(Prof Dr. Stefan Ultes, Prof. Dr. Thomas </a:t>
            </a:r>
            <a:r>
              <a:rPr lang="en-US" sz="1800" dirty="0" err="1">
                <a:solidFill>
                  <a:srgbClr val="00457D"/>
                </a:solidFill>
              </a:rPr>
              <a:t>Kude</a:t>
            </a:r>
            <a:r>
              <a:rPr lang="en-US" sz="1800" dirty="0">
                <a:solidFill>
                  <a:srgbClr val="00457D"/>
                </a:solidFill>
              </a:rPr>
              <a:t>, </a:t>
            </a:r>
            <a:br>
              <a:rPr lang="en-US" sz="1800" dirty="0">
                <a:solidFill>
                  <a:srgbClr val="00457D"/>
                </a:solidFill>
              </a:rPr>
            </a:br>
            <a:r>
              <a:rPr lang="en-US" sz="1800" dirty="0">
                <a:solidFill>
                  <a:srgbClr val="00457D"/>
                </a:solidFill>
              </a:rPr>
              <a:t>Ines </a:t>
            </a:r>
            <a:r>
              <a:rPr lang="en-US" sz="1800" dirty="0" err="1">
                <a:solidFill>
                  <a:srgbClr val="00457D"/>
                </a:solidFill>
              </a:rPr>
              <a:t>Häuser</a:t>
            </a:r>
            <a:r>
              <a:rPr lang="en-US" sz="1800" dirty="0">
                <a:solidFill>
                  <a:srgbClr val="00457D"/>
                </a:solidFill>
              </a:rPr>
              <a:t>, Tim Kipphan - Prüfungsausschuss)</a:t>
            </a:r>
            <a:br>
              <a:rPr lang="en-US" sz="1800" dirty="0">
                <a:solidFill>
                  <a:srgbClr val="00457D"/>
                </a:solidFill>
              </a:rPr>
            </a:br>
            <a:r>
              <a:rPr lang="en-US" sz="1400" dirty="0">
                <a:solidFill>
                  <a:srgbClr val="00457D"/>
                </a:solidFill>
              </a:rPr>
              <a:t>formal aspects of studies, cross-crediting (</a:t>
            </a:r>
            <a:r>
              <a:rPr lang="en-US" sz="1400" dirty="0" err="1">
                <a:solidFill>
                  <a:srgbClr val="00457D"/>
                </a:solidFill>
              </a:rPr>
              <a:t>Anerkennung</a:t>
            </a:r>
            <a:r>
              <a:rPr lang="en-US" sz="1400" dirty="0">
                <a:solidFill>
                  <a:srgbClr val="00457D"/>
                </a:solidFill>
              </a:rPr>
              <a:t>)</a:t>
            </a:r>
          </a:p>
          <a:p>
            <a:endParaRPr lang="en-US" sz="1000" dirty="0">
              <a:solidFill>
                <a:srgbClr val="00457D"/>
              </a:solidFill>
            </a:endParaRPr>
          </a:p>
          <a:p>
            <a:r>
              <a:rPr lang="en-US" sz="1800" b="1" dirty="0">
                <a:solidFill>
                  <a:srgbClr val="00457D"/>
                </a:solidFill>
              </a:rPr>
              <a:t>Subject Advisor </a:t>
            </a:r>
            <a:r>
              <a:rPr lang="en-US" sz="1800" dirty="0">
                <a:solidFill>
                  <a:srgbClr val="00457D"/>
                </a:solidFill>
              </a:rPr>
              <a:t>(</a:t>
            </a:r>
            <a:r>
              <a:rPr lang="en-US" sz="1800" dirty="0" err="1">
                <a:solidFill>
                  <a:srgbClr val="00457D"/>
                </a:solidFill>
              </a:rPr>
              <a:t>Fachstudienberater</a:t>
            </a:r>
            <a:r>
              <a:rPr lang="en-US" sz="1800" dirty="0">
                <a:solidFill>
                  <a:srgbClr val="00457D"/>
                </a:solidFill>
              </a:rPr>
              <a:t>/-in)</a:t>
            </a:r>
            <a:br>
              <a:rPr lang="en-US" sz="1800" dirty="0">
                <a:solidFill>
                  <a:srgbClr val="00457D"/>
                </a:solidFill>
              </a:rPr>
            </a:br>
            <a:r>
              <a:rPr lang="en-US" sz="1400" dirty="0">
                <a:solidFill>
                  <a:srgbClr val="00457D"/>
                </a:solidFill>
              </a:rPr>
              <a:t>contact point for specific program-related questions (typically a teaching staff member)</a:t>
            </a:r>
          </a:p>
          <a:p>
            <a:endParaRPr lang="en-US" sz="1000" dirty="0">
              <a:solidFill>
                <a:srgbClr val="00457D"/>
              </a:solidFill>
            </a:endParaRPr>
          </a:p>
          <a:p>
            <a:r>
              <a:rPr lang="en-US" sz="1800" b="1" dirty="0">
                <a:solidFill>
                  <a:srgbClr val="00457D"/>
                </a:solidFill>
              </a:rPr>
              <a:t>Student Council </a:t>
            </a:r>
            <a:r>
              <a:rPr lang="en-US" sz="1800" dirty="0">
                <a:solidFill>
                  <a:srgbClr val="00457D"/>
                </a:solidFill>
              </a:rPr>
              <a:t>(Fachschaft)</a:t>
            </a:r>
            <a:br>
              <a:rPr lang="en-US" sz="1800" dirty="0">
                <a:solidFill>
                  <a:srgbClr val="00457D"/>
                </a:solidFill>
              </a:rPr>
            </a:br>
            <a:r>
              <a:rPr lang="en-US" sz="1400" dirty="0">
                <a:solidFill>
                  <a:srgbClr val="00457D"/>
                </a:solidFill>
              </a:rPr>
              <a:t>represents all students; contact point for any issue that you want to discuss with another student</a:t>
            </a:r>
          </a:p>
        </p:txBody>
      </p:sp>
      <p:sp>
        <p:nvSpPr>
          <p:cNvPr id="5" name="Title 1">
            <a:extLst>
              <a:ext uri="{FF2B5EF4-FFF2-40B4-BE49-F238E27FC236}">
                <a16:creationId xmlns:a16="http://schemas.microsoft.com/office/drawing/2014/main" id="{C12B2F5F-8530-EA0F-B942-2F3F6A27B2BA}"/>
              </a:ext>
            </a:extLst>
          </p:cNvPr>
          <p:cNvSpPr>
            <a:spLocks noGrp="1"/>
          </p:cNvSpPr>
          <p:nvPr>
            <p:ph type="title"/>
          </p:nvPr>
        </p:nvSpPr>
        <p:spPr>
          <a:xfrm>
            <a:off x="395288" y="268288"/>
            <a:ext cx="7467600" cy="857250"/>
          </a:xfrm>
        </p:spPr>
        <p:txBody>
          <a:bodyPr/>
          <a:lstStyle/>
          <a:p>
            <a:r>
              <a:rPr lang="de-DE" dirty="0"/>
              <a:t>Your Contact Points</a:t>
            </a:r>
          </a:p>
        </p:txBody>
      </p:sp>
    </p:spTree>
    <p:extLst>
      <p:ext uri="{BB962C8B-B14F-4D97-AF65-F5344CB8AC3E}">
        <p14:creationId xmlns:p14="http://schemas.microsoft.com/office/powerpoint/2010/main" val="4156622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CFBDBE-7779-2B3F-C563-A7C55C95D3C0}"/>
              </a:ext>
            </a:extLst>
          </p:cNvPr>
          <p:cNvSpPr>
            <a:spLocks noGrp="1"/>
          </p:cNvSpPr>
          <p:nvPr>
            <p:ph idx="1"/>
          </p:nvPr>
        </p:nvSpPr>
        <p:spPr>
          <a:xfrm>
            <a:off x="395536" y="1126800"/>
            <a:ext cx="7704856" cy="3816424"/>
          </a:xfrm>
        </p:spPr>
        <p:txBody>
          <a:bodyPr anchor="t"/>
          <a:lstStyle/>
          <a:p>
            <a:r>
              <a:rPr lang="en-US" sz="1800" b="1" dirty="0">
                <a:solidFill>
                  <a:srgbClr val="00457D"/>
                </a:solidFill>
              </a:rPr>
              <a:t>International Coordinator </a:t>
            </a:r>
            <a:r>
              <a:rPr lang="en-US" sz="1800" dirty="0">
                <a:solidFill>
                  <a:srgbClr val="00457D"/>
                </a:solidFill>
              </a:rPr>
              <a:t>(Prof. Michael Mendler, PhD - </a:t>
            </a:r>
            <a:r>
              <a:rPr lang="en-US" sz="1800" dirty="0" err="1">
                <a:solidFill>
                  <a:srgbClr val="00457D"/>
                </a:solidFill>
              </a:rPr>
              <a:t>Auslandsbeauftragter</a:t>
            </a:r>
            <a:r>
              <a:rPr lang="en-US" sz="1800" dirty="0">
                <a:solidFill>
                  <a:srgbClr val="00457D"/>
                </a:solidFill>
              </a:rPr>
              <a:t>)</a:t>
            </a:r>
            <a:br>
              <a:rPr lang="en-US" sz="1800" dirty="0">
                <a:solidFill>
                  <a:srgbClr val="00457D"/>
                </a:solidFill>
              </a:rPr>
            </a:br>
            <a:r>
              <a:rPr lang="en-US" sz="1400" dirty="0">
                <a:solidFill>
                  <a:srgbClr val="00457D"/>
                </a:solidFill>
              </a:rPr>
              <a:t>for incoming and outgoing students</a:t>
            </a:r>
          </a:p>
          <a:p>
            <a:endParaRPr lang="en-US" sz="1000" dirty="0">
              <a:solidFill>
                <a:srgbClr val="00457D"/>
              </a:solidFill>
            </a:endParaRPr>
          </a:p>
          <a:p>
            <a:r>
              <a:rPr lang="en-US" sz="1800" b="1" dirty="0">
                <a:solidFill>
                  <a:srgbClr val="00457D"/>
                </a:solidFill>
              </a:rPr>
              <a:t>Contact points for students with disabilities </a:t>
            </a:r>
            <a:r>
              <a:rPr lang="en-US" sz="1800" dirty="0">
                <a:solidFill>
                  <a:srgbClr val="00457D"/>
                </a:solidFill>
              </a:rPr>
              <a:t>(Sabina </a:t>
            </a:r>
            <a:r>
              <a:rPr lang="en-US" sz="1800" dirty="0" err="1">
                <a:solidFill>
                  <a:srgbClr val="00457D"/>
                </a:solidFill>
              </a:rPr>
              <a:t>Haselbek</a:t>
            </a:r>
            <a:r>
              <a:rPr lang="en-US" sz="1800" dirty="0">
                <a:solidFill>
                  <a:srgbClr val="00457D"/>
                </a:solidFill>
              </a:rPr>
              <a:t> &amp; Dr. Sarah </a:t>
            </a:r>
            <a:r>
              <a:rPr lang="en-US" sz="1800" dirty="0" err="1">
                <a:solidFill>
                  <a:srgbClr val="00457D"/>
                </a:solidFill>
              </a:rPr>
              <a:t>Böhlau</a:t>
            </a:r>
            <a:r>
              <a:rPr lang="en-US" sz="1800" dirty="0">
                <a:solidFill>
                  <a:srgbClr val="00457D"/>
                </a:solidFill>
              </a:rPr>
              <a:t> - </a:t>
            </a:r>
            <a:r>
              <a:rPr lang="en-US" sz="1800" dirty="0" err="1">
                <a:solidFill>
                  <a:srgbClr val="00457D"/>
                </a:solidFill>
              </a:rPr>
              <a:t>Kontaktstelle</a:t>
            </a:r>
            <a:r>
              <a:rPr lang="en-US" sz="1800" dirty="0">
                <a:solidFill>
                  <a:srgbClr val="00457D"/>
                </a:solidFill>
              </a:rPr>
              <a:t> Studium und </a:t>
            </a:r>
            <a:r>
              <a:rPr lang="en-US" sz="1800" dirty="0" err="1">
                <a:solidFill>
                  <a:srgbClr val="00457D"/>
                </a:solidFill>
              </a:rPr>
              <a:t>Behinderung</a:t>
            </a:r>
            <a:r>
              <a:rPr lang="en-US" sz="1800" dirty="0">
                <a:solidFill>
                  <a:srgbClr val="00457D"/>
                </a:solidFill>
              </a:rPr>
              <a:t>)</a:t>
            </a:r>
          </a:p>
          <a:p>
            <a:endParaRPr lang="en-US" sz="1000" dirty="0">
              <a:solidFill>
                <a:srgbClr val="00457D"/>
              </a:solidFill>
            </a:endParaRPr>
          </a:p>
          <a:p>
            <a:r>
              <a:rPr lang="en-US" sz="1800" b="1" dirty="0">
                <a:solidFill>
                  <a:srgbClr val="00457D"/>
                </a:solidFill>
              </a:rPr>
              <a:t>Central Student Advisory Service </a:t>
            </a:r>
            <a:r>
              <a:rPr lang="en-US" sz="1800" dirty="0">
                <a:solidFill>
                  <a:srgbClr val="00457D"/>
                </a:solidFill>
              </a:rPr>
              <a:t>(</a:t>
            </a:r>
            <a:r>
              <a:rPr lang="en-US" sz="1800" dirty="0" err="1">
                <a:solidFill>
                  <a:srgbClr val="00457D"/>
                </a:solidFill>
              </a:rPr>
              <a:t>Zentrale</a:t>
            </a:r>
            <a:r>
              <a:rPr lang="en-US" sz="1800" dirty="0">
                <a:solidFill>
                  <a:srgbClr val="00457D"/>
                </a:solidFill>
              </a:rPr>
              <a:t> Studienberatung)</a:t>
            </a:r>
            <a:br>
              <a:rPr lang="en-US" sz="1800" dirty="0">
                <a:solidFill>
                  <a:srgbClr val="00457D"/>
                </a:solidFill>
              </a:rPr>
            </a:br>
            <a:r>
              <a:rPr lang="en-US" sz="1400" dirty="0">
                <a:solidFill>
                  <a:srgbClr val="00457D"/>
                </a:solidFill>
              </a:rPr>
              <a:t>for overall questions or when you want to change your degree program</a:t>
            </a:r>
          </a:p>
        </p:txBody>
      </p:sp>
      <p:sp>
        <p:nvSpPr>
          <p:cNvPr id="6" name="Title 1">
            <a:extLst>
              <a:ext uri="{FF2B5EF4-FFF2-40B4-BE49-F238E27FC236}">
                <a16:creationId xmlns:a16="http://schemas.microsoft.com/office/drawing/2014/main" id="{ECD00C44-B79C-22B4-D219-B28505314C31}"/>
              </a:ext>
            </a:extLst>
          </p:cNvPr>
          <p:cNvSpPr>
            <a:spLocks noGrp="1"/>
          </p:cNvSpPr>
          <p:nvPr>
            <p:ph type="title"/>
          </p:nvPr>
        </p:nvSpPr>
        <p:spPr>
          <a:xfrm>
            <a:off x="395288" y="268288"/>
            <a:ext cx="7467600" cy="857250"/>
          </a:xfrm>
        </p:spPr>
        <p:txBody>
          <a:bodyPr/>
          <a:lstStyle/>
          <a:p>
            <a:r>
              <a:rPr lang="de-DE" dirty="0"/>
              <a:t>Your Contact Points</a:t>
            </a:r>
          </a:p>
        </p:txBody>
      </p:sp>
    </p:spTree>
    <p:extLst>
      <p:ext uri="{BB962C8B-B14F-4D97-AF65-F5344CB8AC3E}">
        <p14:creationId xmlns:p14="http://schemas.microsoft.com/office/powerpoint/2010/main" val="3714336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24C204-E64D-9EB7-D57B-3FAE2F5C9CB5}"/>
              </a:ext>
            </a:extLst>
          </p:cNvPr>
          <p:cNvSpPr/>
          <p:nvPr/>
        </p:nvSpPr>
        <p:spPr>
          <a:xfrm>
            <a:off x="1976935" y="4629384"/>
            <a:ext cx="1658961" cy="386494"/>
          </a:xfrm>
          <a:prstGeom prst="parallelogram">
            <a:avLst/>
          </a:prstGeom>
          <a:solidFill>
            <a:srgbClr val="EDF2F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r"/>
            <a:endParaRPr lang="en-AU" sz="2000" dirty="0">
              <a:solidFill>
                <a:srgbClr val="FFFFFF"/>
              </a:solidFill>
              <a:latin typeface="UB Scala Sans" panose="02000503050000020003" pitchFamily="2" charset="0"/>
            </a:endParaRPr>
          </a:p>
        </p:txBody>
      </p:sp>
      <p:sp>
        <p:nvSpPr>
          <p:cNvPr id="12" name="Title 1">
            <a:extLst>
              <a:ext uri="{FF2B5EF4-FFF2-40B4-BE49-F238E27FC236}">
                <a16:creationId xmlns:a16="http://schemas.microsoft.com/office/drawing/2014/main" id="{0C3AA1D4-6EA8-15A6-562B-70F8717C8773}"/>
              </a:ext>
            </a:extLst>
          </p:cNvPr>
          <p:cNvSpPr txBox="1">
            <a:spLocks/>
          </p:cNvSpPr>
          <p:nvPr/>
        </p:nvSpPr>
        <p:spPr bwMode="auto">
          <a:xfrm>
            <a:off x="3203848" y="915566"/>
            <a:ext cx="4652644"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3600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UB Scala Sans" panose="02000503050000020003" pitchFamily="2"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kern="0" dirty="0" err="1">
                <a:solidFill>
                  <a:srgbClr val="00457D"/>
                </a:solidFill>
              </a:rPr>
              <a:t>We</a:t>
            </a:r>
            <a:r>
              <a:rPr lang="de-DE" kern="0" dirty="0">
                <a:solidFill>
                  <a:srgbClr val="00457D"/>
                </a:solidFill>
              </a:rPr>
              <a:t> </a:t>
            </a:r>
            <a:r>
              <a:rPr lang="de-DE" kern="0" dirty="0" err="1">
                <a:solidFill>
                  <a:srgbClr val="00457D"/>
                </a:solidFill>
              </a:rPr>
              <a:t>hope</a:t>
            </a:r>
            <a:r>
              <a:rPr lang="de-DE" kern="0" dirty="0">
                <a:solidFill>
                  <a:srgbClr val="00457D"/>
                </a:solidFill>
              </a:rPr>
              <a:t> and </a:t>
            </a:r>
            <a:r>
              <a:rPr lang="de-DE" kern="0" dirty="0" err="1">
                <a:solidFill>
                  <a:srgbClr val="00457D"/>
                </a:solidFill>
              </a:rPr>
              <a:t>wish</a:t>
            </a:r>
            <a:r>
              <a:rPr lang="de-DE" kern="0" dirty="0">
                <a:solidFill>
                  <a:srgbClr val="00457D"/>
                </a:solidFill>
              </a:rPr>
              <a:t> that you…</a:t>
            </a:r>
          </a:p>
        </p:txBody>
      </p:sp>
      <p:pic>
        <p:nvPicPr>
          <p:cNvPr id="28" name="Grafik 27" descr="Ein Bild, das Wolke, Landschaft, Bild, Natur enthält.&#10;&#10;Automatisch generierte Beschreibung">
            <a:extLst>
              <a:ext uri="{FF2B5EF4-FFF2-40B4-BE49-F238E27FC236}">
                <a16:creationId xmlns:a16="http://schemas.microsoft.com/office/drawing/2014/main" id="{08E9BC63-073A-CA67-2061-865B4CE5C9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881"/>
          <a:stretch/>
        </p:blipFill>
        <p:spPr>
          <a:xfrm>
            <a:off x="112490" y="123478"/>
            <a:ext cx="2571750" cy="4892400"/>
          </a:xfrm>
          <a:prstGeom prst="rect">
            <a:avLst/>
          </a:prstGeom>
        </p:spPr>
      </p:pic>
      <p:sp>
        <p:nvSpPr>
          <p:cNvPr id="13" name="Rectangle 3">
            <a:extLst>
              <a:ext uri="{FF2B5EF4-FFF2-40B4-BE49-F238E27FC236}">
                <a16:creationId xmlns:a16="http://schemas.microsoft.com/office/drawing/2014/main" id="{879652B9-AF18-C923-4C2A-C18D5EED3E3E}"/>
              </a:ext>
            </a:extLst>
          </p:cNvPr>
          <p:cNvSpPr/>
          <p:nvPr/>
        </p:nvSpPr>
        <p:spPr>
          <a:xfrm>
            <a:off x="1570782" y="2116797"/>
            <a:ext cx="5256584" cy="654918"/>
          </a:xfrm>
          <a:prstGeom prst="parallelogram">
            <a:avLst/>
          </a:prstGeom>
          <a:solidFill>
            <a:srgbClr val="99B5C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62000" rtlCol="0" anchor="ctr"/>
          <a:lstStyle/>
          <a:p>
            <a:pPr algn="r"/>
            <a:endParaRPr lang="en-AU" sz="2000" dirty="0">
              <a:solidFill>
                <a:srgbClr val="FFFFFF"/>
              </a:solidFill>
              <a:latin typeface="UB Scala Sans" panose="02000503050000020003" pitchFamily="2" charset="0"/>
            </a:endParaRPr>
          </a:p>
        </p:txBody>
      </p:sp>
      <p:sp>
        <p:nvSpPr>
          <p:cNvPr id="14" name="Rectangle 3">
            <a:extLst>
              <a:ext uri="{FF2B5EF4-FFF2-40B4-BE49-F238E27FC236}">
                <a16:creationId xmlns:a16="http://schemas.microsoft.com/office/drawing/2014/main" id="{E8DF464E-5127-3435-BA3B-F292885C58F7}"/>
              </a:ext>
            </a:extLst>
          </p:cNvPr>
          <p:cNvSpPr/>
          <p:nvPr/>
        </p:nvSpPr>
        <p:spPr>
          <a:xfrm>
            <a:off x="2074837" y="2116797"/>
            <a:ext cx="5665813" cy="654918"/>
          </a:xfrm>
          <a:prstGeom prst="parallelogram">
            <a:avLst/>
          </a:prstGeom>
          <a:solidFill>
            <a:srgbClr val="99B5C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r"/>
            <a:endParaRPr lang="en-US" sz="1050" dirty="0">
              <a:solidFill>
                <a:srgbClr val="FFFFFF"/>
              </a:solidFill>
              <a:latin typeface="UB Scala Sans" panose="02000503050000020003" pitchFamily="2" charset="0"/>
            </a:endParaRPr>
          </a:p>
        </p:txBody>
      </p:sp>
      <p:sp>
        <p:nvSpPr>
          <p:cNvPr id="15" name="Rectangle 3">
            <a:extLst>
              <a:ext uri="{FF2B5EF4-FFF2-40B4-BE49-F238E27FC236}">
                <a16:creationId xmlns:a16="http://schemas.microsoft.com/office/drawing/2014/main" id="{ECED6871-7080-2D40-D19A-0DF04177DD78}"/>
              </a:ext>
            </a:extLst>
          </p:cNvPr>
          <p:cNvSpPr/>
          <p:nvPr/>
        </p:nvSpPr>
        <p:spPr>
          <a:xfrm>
            <a:off x="1786809" y="2936888"/>
            <a:ext cx="5256583" cy="654918"/>
          </a:xfrm>
          <a:prstGeom prst="parallelogram">
            <a:avLst/>
          </a:prstGeom>
          <a:solidFill>
            <a:srgbClr val="6690B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algn="r"/>
            <a:r>
              <a:rPr lang="en-AU" sz="2000" dirty="0">
                <a:solidFill>
                  <a:srgbClr val="FFFFFF"/>
                </a:solidFill>
                <a:latin typeface="UB Scala Sans" panose="02000503050000020003" pitchFamily="2" charset="0"/>
              </a:rPr>
              <a:t>Be part of a fast-moving field</a:t>
            </a:r>
          </a:p>
        </p:txBody>
      </p:sp>
      <p:sp>
        <p:nvSpPr>
          <p:cNvPr id="16" name="Rectangle 3">
            <a:extLst>
              <a:ext uri="{FF2B5EF4-FFF2-40B4-BE49-F238E27FC236}">
                <a16:creationId xmlns:a16="http://schemas.microsoft.com/office/drawing/2014/main" id="{89A70C12-1492-14C5-6528-C67654C5CBE8}"/>
              </a:ext>
            </a:extLst>
          </p:cNvPr>
          <p:cNvSpPr/>
          <p:nvPr/>
        </p:nvSpPr>
        <p:spPr>
          <a:xfrm>
            <a:off x="2290860" y="2936888"/>
            <a:ext cx="5449789" cy="654918"/>
          </a:xfrm>
          <a:prstGeom prst="parallelogram">
            <a:avLst/>
          </a:prstGeom>
          <a:solidFill>
            <a:srgbClr val="6690B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endParaRPr lang="en-US" sz="1800" dirty="0">
              <a:solidFill>
                <a:srgbClr val="FFFFFF"/>
              </a:solidFill>
              <a:latin typeface="UB Scala Sans" panose="02000503050000020003" pitchFamily="2" charset="0"/>
            </a:endParaRPr>
          </a:p>
        </p:txBody>
      </p:sp>
      <p:sp>
        <p:nvSpPr>
          <p:cNvPr id="17" name="Rectangle 3">
            <a:extLst>
              <a:ext uri="{FF2B5EF4-FFF2-40B4-BE49-F238E27FC236}">
                <a16:creationId xmlns:a16="http://schemas.microsoft.com/office/drawing/2014/main" id="{EC305151-8DA8-3BED-E899-902A2B30CDC1}"/>
              </a:ext>
            </a:extLst>
          </p:cNvPr>
          <p:cNvSpPr/>
          <p:nvPr/>
        </p:nvSpPr>
        <p:spPr>
          <a:xfrm>
            <a:off x="1976935" y="3756980"/>
            <a:ext cx="5256583" cy="654918"/>
          </a:xfrm>
          <a:prstGeom prst="parallelogram">
            <a:avLst/>
          </a:prstGeom>
          <a:solidFill>
            <a:srgbClr val="336A9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algn="r"/>
            <a:endParaRPr lang="en-AU" sz="2000" dirty="0">
              <a:solidFill>
                <a:srgbClr val="FFFFFF"/>
              </a:solidFill>
              <a:latin typeface="UB Scala Sans" panose="02000503050000020003" pitchFamily="2" charset="0"/>
            </a:endParaRPr>
          </a:p>
        </p:txBody>
      </p:sp>
      <p:sp>
        <p:nvSpPr>
          <p:cNvPr id="18" name="Rectangle 3">
            <a:extLst>
              <a:ext uri="{FF2B5EF4-FFF2-40B4-BE49-F238E27FC236}">
                <a16:creationId xmlns:a16="http://schemas.microsoft.com/office/drawing/2014/main" id="{01CF6360-EECD-6354-D271-E4D91ACD154F}"/>
              </a:ext>
            </a:extLst>
          </p:cNvPr>
          <p:cNvSpPr/>
          <p:nvPr/>
        </p:nvSpPr>
        <p:spPr>
          <a:xfrm>
            <a:off x="2495327" y="3756980"/>
            <a:ext cx="5245322" cy="654918"/>
          </a:xfrm>
          <a:prstGeom prst="parallelogram">
            <a:avLst/>
          </a:prstGeom>
          <a:solidFill>
            <a:srgbClr val="336A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468000" rtlCol="0" anchor="ctr"/>
          <a:lstStyle/>
          <a:p>
            <a:endParaRPr lang="en-AU" sz="2000" dirty="0">
              <a:solidFill>
                <a:srgbClr val="FFFFFF"/>
              </a:solidFill>
              <a:latin typeface="UB Scala Sans" panose="02000503050000020003" pitchFamily="2" charset="0"/>
            </a:endParaRPr>
          </a:p>
        </p:txBody>
      </p:sp>
      <p:sp>
        <p:nvSpPr>
          <p:cNvPr id="19" name="Rectangle 3">
            <a:extLst>
              <a:ext uri="{FF2B5EF4-FFF2-40B4-BE49-F238E27FC236}">
                <a16:creationId xmlns:a16="http://schemas.microsoft.com/office/drawing/2014/main" id="{1024A608-14F6-A875-B5A9-4BEBF1FCFDB9}"/>
              </a:ext>
            </a:extLst>
          </p:cNvPr>
          <p:cNvSpPr/>
          <p:nvPr/>
        </p:nvSpPr>
        <p:spPr>
          <a:xfrm>
            <a:off x="2714974" y="2116797"/>
            <a:ext cx="4858243" cy="654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800" b="1" dirty="0">
                <a:solidFill>
                  <a:srgbClr val="FFFFFF"/>
                </a:solidFill>
                <a:latin typeface="UB Scala Sans" panose="02000503050000020003" pitchFamily="2" charset="0"/>
              </a:rPr>
              <a:t>… find fascination and passion for your studies!</a:t>
            </a:r>
          </a:p>
          <a:p>
            <a:r>
              <a:rPr lang="en-US" sz="1050" dirty="0">
                <a:solidFill>
                  <a:srgbClr val="FFFFFF"/>
                </a:solidFill>
                <a:latin typeface="UB Scala Sans" panose="02000503050000020003" pitchFamily="2" charset="0"/>
              </a:rPr>
              <a:t>Fun is a key factor of success!</a:t>
            </a:r>
          </a:p>
        </p:txBody>
      </p:sp>
      <p:sp>
        <p:nvSpPr>
          <p:cNvPr id="20" name="Rectangle 3">
            <a:extLst>
              <a:ext uri="{FF2B5EF4-FFF2-40B4-BE49-F238E27FC236}">
                <a16:creationId xmlns:a16="http://schemas.microsoft.com/office/drawing/2014/main" id="{968A665D-E4FE-9848-BCBA-2BB557E47301}"/>
              </a:ext>
            </a:extLst>
          </p:cNvPr>
          <p:cNvSpPr/>
          <p:nvPr/>
        </p:nvSpPr>
        <p:spPr>
          <a:xfrm>
            <a:off x="2714974" y="2936888"/>
            <a:ext cx="5025675" cy="654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800" b="1" dirty="0">
                <a:solidFill>
                  <a:srgbClr val="FFFFFF"/>
                </a:solidFill>
                <a:latin typeface="UB Scala Sans" panose="02000503050000020003" pitchFamily="2" charset="0"/>
              </a:rPr>
              <a:t>… make use of the many chances and opportunities you‘ll encounter! </a:t>
            </a:r>
            <a:r>
              <a:rPr lang="en-GB" sz="1050" dirty="0">
                <a:solidFill>
                  <a:srgbClr val="FFFFFF"/>
                </a:solidFill>
                <a:latin typeface="UB Scala Sans" panose="02000503050000020003" pitchFamily="2" charset="0"/>
              </a:rPr>
              <a:t>Work/studies &amp; life; going abroad; student communities</a:t>
            </a:r>
          </a:p>
        </p:txBody>
      </p:sp>
      <p:sp>
        <p:nvSpPr>
          <p:cNvPr id="22" name="Rectangle 3">
            <a:extLst>
              <a:ext uri="{FF2B5EF4-FFF2-40B4-BE49-F238E27FC236}">
                <a16:creationId xmlns:a16="http://schemas.microsoft.com/office/drawing/2014/main" id="{C138B3B9-1218-103E-0898-A31A7A59D9B2}"/>
              </a:ext>
            </a:extLst>
          </p:cNvPr>
          <p:cNvSpPr/>
          <p:nvPr/>
        </p:nvSpPr>
        <p:spPr>
          <a:xfrm>
            <a:off x="2679254" y="3756978"/>
            <a:ext cx="4858243" cy="654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800" b="1" dirty="0">
                <a:solidFill>
                  <a:srgbClr val="FFFFFF"/>
                </a:solidFill>
                <a:latin typeface="UB Scala Sans" panose="02000503050000020003" pitchFamily="2" charset="0"/>
              </a:rPr>
              <a:t>… develop a scientific mindset!</a:t>
            </a:r>
          </a:p>
          <a:p>
            <a:r>
              <a:rPr lang="en-US" sz="1050" dirty="0">
                <a:solidFill>
                  <a:srgbClr val="FFFFFF"/>
                </a:solidFill>
                <a:latin typeface="UB Scala Sans" panose="02000503050000020003" pitchFamily="2" charset="0"/>
              </a:rPr>
              <a:t>Question everything; use several sources of knowledge</a:t>
            </a:r>
          </a:p>
        </p:txBody>
      </p:sp>
    </p:spTree>
    <p:extLst>
      <p:ext uri="{BB962C8B-B14F-4D97-AF65-F5344CB8AC3E}">
        <p14:creationId xmlns:p14="http://schemas.microsoft.com/office/powerpoint/2010/main" val="2314898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A0238C8A-7964-727E-24EA-D059A7437935}"/>
              </a:ext>
            </a:extLst>
          </p:cNvPr>
          <p:cNvSpPr/>
          <p:nvPr/>
        </p:nvSpPr>
        <p:spPr>
          <a:xfrm>
            <a:off x="7577688" y="4515966"/>
            <a:ext cx="522704" cy="504056"/>
          </a:xfrm>
          <a:prstGeom prst="rect">
            <a:avLst/>
          </a:prstGeom>
          <a:solidFill>
            <a:srgbClr val="EDF2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draußen, Himmel, Pflanze, Baum enthält.&#10;&#10;Automatisch generierte Beschreibung">
            <a:extLst>
              <a:ext uri="{FF2B5EF4-FFF2-40B4-BE49-F238E27FC236}">
                <a16:creationId xmlns:a16="http://schemas.microsoft.com/office/drawing/2014/main" id="{53F1B759-60C5-3050-BFBB-A91C8C3981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962" r="7237" b="5858"/>
          <a:stretch/>
        </p:blipFill>
        <p:spPr>
          <a:xfrm>
            <a:off x="108763" y="123478"/>
            <a:ext cx="7905009" cy="4896544"/>
          </a:xfrm>
          <a:prstGeom prst="rect">
            <a:avLst/>
          </a:prstGeom>
        </p:spPr>
      </p:pic>
      <p:sp>
        <p:nvSpPr>
          <p:cNvPr id="16" name="Rechteck 15">
            <a:extLst>
              <a:ext uri="{FF2B5EF4-FFF2-40B4-BE49-F238E27FC236}">
                <a16:creationId xmlns:a16="http://schemas.microsoft.com/office/drawing/2014/main" id="{E98FCBCC-953E-90B9-0EAD-7277E35F05FB}"/>
              </a:ext>
            </a:extLst>
          </p:cNvPr>
          <p:cNvSpPr/>
          <p:nvPr/>
        </p:nvSpPr>
        <p:spPr>
          <a:xfrm>
            <a:off x="280398" y="3291830"/>
            <a:ext cx="7571886" cy="1597544"/>
          </a:xfrm>
          <a:prstGeom prst="rect">
            <a:avLst/>
          </a:prstGeom>
          <a:solidFill>
            <a:srgbClr val="FFFFF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2">
            <a:extLst>
              <a:ext uri="{FF2B5EF4-FFF2-40B4-BE49-F238E27FC236}">
                <a16:creationId xmlns:a16="http://schemas.microsoft.com/office/drawing/2014/main" id="{88968640-54B0-E24A-9729-7A0570BA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441" y="3391985"/>
            <a:ext cx="361923" cy="361923"/>
          </a:xfrm>
          <a:prstGeom prst="rect">
            <a:avLst/>
          </a:prstGeom>
        </p:spPr>
      </p:pic>
      <p:sp>
        <p:nvSpPr>
          <p:cNvPr id="10" name="Textfeld 11">
            <a:extLst>
              <a:ext uri="{FF2B5EF4-FFF2-40B4-BE49-F238E27FC236}">
                <a16:creationId xmlns:a16="http://schemas.microsoft.com/office/drawing/2014/main" id="{7E02105F-EF05-88F5-8528-0D99C38441A1}"/>
              </a:ext>
            </a:extLst>
          </p:cNvPr>
          <p:cNvSpPr txBox="1"/>
          <p:nvPr/>
        </p:nvSpPr>
        <p:spPr>
          <a:xfrm>
            <a:off x="1065394" y="4479368"/>
            <a:ext cx="1590425" cy="307777"/>
          </a:xfrm>
          <a:prstGeom prst="rect">
            <a:avLst/>
          </a:prstGeom>
          <a:noFill/>
        </p:spPr>
        <p:txBody>
          <a:bodyPr wrap="square" rtlCol="0">
            <a:spAutoFit/>
          </a:bodyPr>
          <a:lstStyle/>
          <a:p>
            <a:r>
              <a:rPr lang="de-DE" sz="1400" dirty="0">
                <a:solidFill>
                  <a:srgbClr val="00457D"/>
                </a:solidFill>
                <a:latin typeface="UB Scala Sans" panose="02000503050000020003" pitchFamily="2" charset="77"/>
                <a:ea typeface="UB Scala Sans" charset="0"/>
                <a:cs typeface="UB Scala Sans" charset="0"/>
              </a:rPr>
              <a:t>@unibamberg</a:t>
            </a:r>
            <a:endParaRPr lang="de-DE" sz="1800" dirty="0">
              <a:solidFill>
                <a:srgbClr val="00457D"/>
              </a:solidFill>
              <a:latin typeface="UB Scala Sans" panose="02000503050000020003" pitchFamily="2" charset="77"/>
              <a:ea typeface="UB Scala Sans" charset="0"/>
              <a:cs typeface="UB Scala Sans" charset="0"/>
            </a:endParaRPr>
          </a:p>
        </p:txBody>
      </p:sp>
      <p:sp>
        <p:nvSpPr>
          <p:cNvPr id="25" name="Rectangle 24" hidden="1">
            <a:extLst>
              <a:ext uri="{FF2B5EF4-FFF2-40B4-BE49-F238E27FC236}">
                <a16:creationId xmlns:a16="http://schemas.microsoft.com/office/drawing/2014/main" id="{AB82DF68-FF26-DAD2-8402-92D1BA4A5E24}"/>
              </a:ext>
            </a:extLst>
          </p:cNvPr>
          <p:cNvSpPr/>
          <p:nvPr/>
        </p:nvSpPr>
        <p:spPr>
          <a:xfrm>
            <a:off x="200753" y="3014566"/>
            <a:ext cx="374400" cy="375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0">
              <a:solidFill>
                <a:srgbClr val="FFFFFF"/>
              </a:solidFill>
            </a:endParaRPr>
          </a:p>
        </p:txBody>
      </p:sp>
      <p:sp>
        <p:nvSpPr>
          <p:cNvPr id="18" name="Textfeld 11">
            <a:extLst>
              <a:ext uri="{FF2B5EF4-FFF2-40B4-BE49-F238E27FC236}">
                <a16:creationId xmlns:a16="http://schemas.microsoft.com/office/drawing/2014/main" id="{DECB9487-111F-AB71-7FA6-708DFBEB2451}"/>
              </a:ext>
            </a:extLst>
          </p:cNvPr>
          <p:cNvSpPr txBox="1"/>
          <p:nvPr/>
        </p:nvSpPr>
        <p:spPr>
          <a:xfrm>
            <a:off x="1065394" y="3414855"/>
            <a:ext cx="2126922" cy="307777"/>
          </a:xfrm>
          <a:prstGeom prst="rect">
            <a:avLst/>
          </a:prstGeom>
          <a:noFill/>
        </p:spPr>
        <p:txBody>
          <a:bodyPr wrap="square" rtlCol="0">
            <a:spAutoFit/>
          </a:bodyPr>
          <a:lstStyle/>
          <a:p>
            <a:r>
              <a:rPr lang="de-DE" sz="1400" dirty="0">
                <a:solidFill>
                  <a:srgbClr val="00457D"/>
                </a:solidFill>
                <a:latin typeface="UB Scala Sans" panose="02000503050000020003" pitchFamily="2" charset="77"/>
                <a:ea typeface="UB Scala Sans" charset="0"/>
                <a:cs typeface="UB Scala Sans" charset="0"/>
              </a:rPr>
              <a:t>@informatik_unibamberg</a:t>
            </a:r>
            <a:endParaRPr lang="de-DE" sz="1800" dirty="0">
              <a:solidFill>
                <a:srgbClr val="00457D"/>
              </a:solidFill>
              <a:latin typeface="UB Scala Sans" panose="02000503050000020003" pitchFamily="2" charset="77"/>
              <a:ea typeface="UB Scala Sans" charset="0"/>
              <a:cs typeface="UB Scala Sans" charset="0"/>
            </a:endParaRPr>
          </a:p>
        </p:txBody>
      </p:sp>
      <p:pic>
        <p:nvPicPr>
          <p:cNvPr id="6" name="Grafik 5" descr="Ein Bild, das Grafiken, Farbigkeit, Screenshot, Kreis enthält.&#10;&#10;Automatisch generierte Beschreibung">
            <a:extLst>
              <a:ext uri="{FF2B5EF4-FFF2-40B4-BE49-F238E27FC236}">
                <a16:creationId xmlns:a16="http://schemas.microsoft.com/office/drawing/2014/main" id="{A2A5AA85-0964-8FDD-4D6A-472A9C397A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421" y="3371860"/>
            <a:ext cx="398730" cy="398730"/>
          </a:xfrm>
          <a:prstGeom prst="rect">
            <a:avLst/>
          </a:prstGeom>
        </p:spPr>
      </p:pic>
      <p:pic>
        <p:nvPicPr>
          <p:cNvPr id="9" name="Inhaltsplatzhalter 8" descr="Ein Bild, das Grafiken, Schrift, Symbol, Grafikdesign enthält.&#10;&#10;Automatisch generierte Beschreibung">
            <a:extLst>
              <a:ext uri="{FF2B5EF4-FFF2-40B4-BE49-F238E27FC236}">
                <a16:creationId xmlns:a16="http://schemas.microsoft.com/office/drawing/2014/main" id="{FE8FF84F-5932-F994-F18D-052E6249D49C}"/>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729751" y="4479368"/>
            <a:ext cx="324630" cy="324630"/>
          </a:xfrm>
        </p:spPr>
      </p:pic>
      <p:sp>
        <p:nvSpPr>
          <p:cNvPr id="19" name="Textfeld 12">
            <a:extLst>
              <a:ext uri="{FF2B5EF4-FFF2-40B4-BE49-F238E27FC236}">
                <a16:creationId xmlns:a16="http://schemas.microsoft.com/office/drawing/2014/main" id="{A9A959C8-2A38-6F18-AE34-97B4496FB196}"/>
              </a:ext>
            </a:extLst>
          </p:cNvPr>
          <p:cNvSpPr txBox="1"/>
          <p:nvPr/>
        </p:nvSpPr>
        <p:spPr>
          <a:xfrm>
            <a:off x="4722874" y="3966873"/>
            <a:ext cx="1828119" cy="307777"/>
          </a:xfrm>
          <a:prstGeom prst="rect">
            <a:avLst/>
          </a:prstGeom>
          <a:noFill/>
        </p:spPr>
        <p:txBody>
          <a:bodyPr wrap="square" rtlCol="0">
            <a:spAutoFit/>
          </a:bodyPr>
          <a:lstStyle/>
          <a:p>
            <a:r>
              <a:rPr lang="de-DE" sz="1400" dirty="0">
                <a:solidFill>
                  <a:srgbClr val="00457D"/>
                </a:solidFill>
                <a:latin typeface="UB Scala Sans" panose="02000503050000020003" pitchFamily="2" charset="77"/>
                <a:ea typeface="UB Scala Sans" charset="0"/>
                <a:cs typeface="UB Scala Sans" charset="0"/>
              </a:rPr>
              <a:t>Fakultät WIAI</a:t>
            </a:r>
            <a:endParaRPr lang="de-DE" sz="1800" dirty="0">
              <a:solidFill>
                <a:srgbClr val="00457D"/>
              </a:solidFill>
              <a:latin typeface="UB Scala Sans" panose="02000503050000020003" pitchFamily="2" charset="77"/>
              <a:ea typeface="UB Scala Sans" charset="0"/>
              <a:cs typeface="UB Scala Sans" charset="0"/>
            </a:endParaRPr>
          </a:p>
        </p:txBody>
      </p:sp>
      <p:pic>
        <p:nvPicPr>
          <p:cNvPr id="22" name="Grafik 21" descr="Ein Bild, das Screenshot, Schrift, Grafiken, Logo enthält.&#10;&#10;Automatisch generierte Beschreibung">
            <a:extLst>
              <a:ext uri="{FF2B5EF4-FFF2-40B4-BE49-F238E27FC236}">
                <a16:creationId xmlns:a16="http://schemas.microsoft.com/office/drawing/2014/main" id="{4EC76959-99C4-9C38-F8C9-56567C7B6F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2441" y="3948352"/>
            <a:ext cx="361923" cy="307777"/>
          </a:xfrm>
          <a:prstGeom prst="rect">
            <a:avLst/>
          </a:prstGeom>
        </p:spPr>
      </p:pic>
      <p:sp>
        <p:nvSpPr>
          <p:cNvPr id="4" name="Textfeld 11">
            <a:extLst>
              <a:ext uri="{FF2B5EF4-FFF2-40B4-BE49-F238E27FC236}">
                <a16:creationId xmlns:a16="http://schemas.microsoft.com/office/drawing/2014/main" id="{1D1CE7C8-C317-EE89-E661-710923861F7B}"/>
              </a:ext>
            </a:extLst>
          </p:cNvPr>
          <p:cNvSpPr txBox="1"/>
          <p:nvPr/>
        </p:nvSpPr>
        <p:spPr>
          <a:xfrm>
            <a:off x="1065394" y="3953268"/>
            <a:ext cx="2126922" cy="307777"/>
          </a:xfrm>
          <a:prstGeom prst="rect">
            <a:avLst/>
          </a:prstGeom>
          <a:noFill/>
        </p:spPr>
        <p:txBody>
          <a:bodyPr wrap="square" rtlCol="0">
            <a:spAutoFit/>
          </a:bodyPr>
          <a:lstStyle/>
          <a:p>
            <a:r>
              <a:rPr lang="de-DE" sz="1400" dirty="0">
                <a:solidFill>
                  <a:srgbClr val="00457D"/>
                </a:solidFill>
                <a:latin typeface="UB Scala Sans" panose="02000503050000020003" pitchFamily="2" charset="77"/>
                <a:ea typeface="UB Scala Sans" charset="0"/>
                <a:cs typeface="UB Scala Sans" charset="0"/>
              </a:rPr>
              <a:t>@fachschaftwiai</a:t>
            </a:r>
            <a:endParaRPr lang="de-DE" sz="1800" dirty="0">
              <a:solidFill>
                <a:srgbClr val="00457D"/>
              </a:solidFill>
              <a:latin typeface="UB Scala Sans" panose="02000503050000020003" pitchFamily="2" charset="77"/>
              <a:ea typeface="UB Scala Sans" charset="0"/>
              <a:cs typeface="UB Scala Sans" charset="0"/>
            </a:endParaRPr>
          </a:p>
        </p:txBody>
      </p:sp>
      <p:pic>
        <p:nvPicPr>
          <p:cNvPr id="17" name="Grafik 16" descr="Ein Bild, das Grafiken, Farbigkeit, Screenshot, Kreis enthält.&#10;&#10;Automatisch generierte Beschreibung">
            <a:extLst>
              <a:ext uri="{FF2B5EF4-FFF2-40B4-BE49-F238E27FC236}">
                <a16:creationId xmlns:a16="http://schemas.microsoft.com/office/drawing/2014/main" id="{39989998-4050-8AD2-81D7-C39507A6C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421" y="3902876"/>
            <a:ext cx="398730" cy="398730"/>
          </a:xfrm>
          <a:prstGeom prst="rect">
            <a:avLst/>
          </a:prstGeom>
        </p:spPr>
      </p:pic>
      <p:sp>
        <p:nvSpPr>
          <p:cNvPr id="20" name="Textfeld 11">
            <a:extLst>
              <a:ext uri="{FF2B5EF4-FFF2-40B4-BE49-F238E27FC236}">
                <a16:creationId xmlns:a16="http://schemas.microsoft.com/office/drawing/2014/main" id="{DDDD1CFC-6547-EA24-6220-5F39A5713896}"/>
              </a:ext>
            </a:extLst>
          </p:cNvPr>
          <p:cNvSpPr txBox="1"/>
          <p:nvPr/>
        </p:nvSpPr>
        <p:spPr>
          <a:xfrm>
            <a:off x="4722874" y="3420572"/>
            <a:ext cx="2736620" cy="307777"/>
          </a:xfrm>
          <a:prstGeom prst="rect">
            <a:avLst/>
          </a:prstGeom>
          <a:noFill/>
        </p:spPr>
        <p:txBody>
          <a:bodyPr wrap="square" rIns="0" rtlCol="0">
            <a:spAutoFit/>
          </a:bodyPr>
          <a:lstStyle/>
          <a:p>
            <a:r>
              <a:rPr lang="de-DE" sz="1400" dirty="0">
                <a:solidFill>
                  <a:srgbClr val="00457D"/>
                </a:solidFill>
                <a:latin typeface="UB Scala Sans" panose="02000503050000020003" pitchFamily="2" charset="77"/>
                <a:ea typeface="UB Scala Sans" charset="0"/>
                <a:cs typeface="UB Scala Sans" charset="0"/>
              </a:rPr>
              <a:t>https://www.uni-bamberg.de/wiai/ </a:t>
            </a:r>
          </a:p>
        </p:txBody>
      </p:sp>
    </p:spTree>
    <p:extLst>
      <p:ext uri="{BB962C8B-B14F-4D97-AF65-F5344CB8AC3E}">
        <p14:creationId xmlns:p14="http://schemas.microsoft.com/office/powerpoint/2010/main" val="3600050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Person, draußen, Krawatte, Menschliches Gesicht enthält.&#10;&#10;Automatisch generierte Beschreibung">
            <a:extLst>
              <a:ext uri="{FF2B5EF4-FFF2-40B4-BE49-F238E27FC236}">
                <a16:creationId xmlns:a16="http://schemas.microsoft.com/office/drawing/2014/main" id="{AF038941-9EE4-A550-4184-1D245132A28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75" t="19805" r="19469" b="-110"/>
          <a:stretch/>
        </p:blipFill>
        <p:spPr>
          <a:xfrm>
            <a:off x="123607" y="115200"/>
            <a:ext cx="7338589" cy="4896000"/>
          </a:xfrm>
          <a:prstGeom prst="rect">
            <a:avLst/>
          </a:prstGeom>
        </p:spPr>
      </p:pic>
      <p:pic>
        <p:nvPicPr>
          <p:cNvPr id="2054" name="Grafik 6" descr="ub-cd-ppt-back01-1_l-r.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95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Grafik 7" descr="ub-cd-ppt-back01-1_l-r.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4463" y="0"/>
            <a:ext cx="1095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Grafik 8" descr="ub-cd-ppt-back01-1_u.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064125"/>
            <a:ext cx="91440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Grafik 4"/>
          <p:cNvPicPr>
            <a:picLocks noChangeAspect="1"/>
          </p:cNvPicPr>
          <p:nvPr/>
        </p:nvPicPr>
        <p:blipFill>
          <a:blip r:embed="rId7">
            <a:extLst>
              <a:ext uri="{28A0092B-C50C-407E-A947-70E740481C1C}">
                <a14:useLocalDpi xmlns:a14="http://schemas.microsoft.com/office/drawing/2010/main" val="0"/>
              </a:ext>
            </a:extLst>
          </a:blip>
          <a:srcRect t="2000" r="7187" b="2808"/>
          <a:stretch>
            <a:fillRect/>
          </a:stretch>
        </p:blipFill>
        <p:spPr bwMode="auto">
          <a:xfrm>
            <a:off x="7620000" y="123825"/>
            <a:ext cx="141446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a:extLst>
              <a:ext uri="{FF2B5EF4-FFF2-40B4-BE49-F238E27FC236}">
                <a16:creationId xmlns:a16="http://schemas.microsoft.com/office/drawing/2014/main" id="{C66A2D5C-FE86-4F32-CD4A-AC4C1EDCF251}"/>
              </a:ext>
            </a:extLst>
          </p:cNvPr>
          <p:cNvSpPr/>
          <p:nvPr/>
        </p:nvSpPr>
        <p:spPr>
          <a:xfrm>
            <a:off x="123607" y="3599999"/>
            <a:ext cx="5916054" cy="1022400"/>
          </a:xfrm>
          <a:prstGeom prst="rect">
            <a:avLst/>
          </a:prstGeom>
          <a:solidFill>
            <a:srgbClr val="00457D">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0" rtlCol="0" anchor="ctr"/>
          <a:lstStyle/>
          <a:p>
            <a:r>
              <a:rPr lang="de-DE" sz="2000" b="1" dirty="0">
                <a:solidFill>
                  <a:srgbClr val="FFFFFF"/>
                </a:solidFill>
                <a:latin typeface="UB Scala Sans" panose="02000503050000020003" pitchFamily="2" charset="0"/>
              </a:rPr>
              <a:t>Dean</a:t>
            </a:r>
          </a:p>
          <a:p>
            <a:r>
              <a:rPr lang="de-DE" sz="1800" dirty="0">
                <a:solidFill>
                  <a:srgbClr val="FFFFFF"/>
                </a:solidFill>
                <a:latin typeface="UB Scala Sans" panose="02000503050000020003" pitchFamily="2" charset="0"/>
              </a:rPr>
              <a:t>Prof. Dr. Andreas Henrich</a:t>
            </a:r>
          </a:p>
        </p:txBody>
      </p:sp>
      <p:pic>
        <p:nvPicPr>
          <p:cNvPr id="8" name="Grafik 7" descr="Ein Bild, das Person, draußen, Krawatte, Menschliches Gesicht enthält.&#10;&#10;Automatisch generierte Beschreibung">
            <a:extLst>
              <a:ext uri="{FF2B5EF4-FFF2-40B4-BE49-F238E27FC236}">
                <a16:creationId xmlns:a16="http://schemas.microsoft.com/office/drawing/2014/main" id="{A9781039-B05B-3CFD-3C4B-700C6138CAC0}"/>
              </a:ext>
            </a:extLst>
          </p:cNvPr>
          <p:cNvPicPr>
            <a:picLocks noChangeAspect="1"/>
          </p:cNvPicPr>
          <p:nvPr/>
        </p:nvPicPr>
        <p:blipFill rotWithShape="1">
          <a:blip r:embed="rId8" cstate="print">
            <a:extLst>
              <a:ext uri="{BEBA8EAE-BF5A-486C-A8C5-ECC9F3942E4B}">
                <a14:imgProps xmlns:a14="http://schemas.microsoft.com/office/drawing/2010/main">
                  <a14:imgLayer r:embed="rId4">
                    <a14:imgEffect>
                      <a14:backgroundRemoval t="27499" b="98572" l="8032" r="72461">
                        <a14:foregroundMark x1="43579" y1="78799" x2="52393" y2="90882"/>
                        <a14:foregroundMark x1="52393" y1="90882" x2="62939" y2="90077"/>
                        <a14:foregroundMark x1="62939" y1="90077" x2="65747" y2="90077"/>
                        <a14:foregroundMark x1="55664" y1="68436" x2="68652" y2="86818"/>
                        <a14:foregroundMark x1="45728" y1="67082" x2="33862" y2="83779"/>
                        <a14:foregroundMark x1="33862" y1="83779" x2="33130" y2="96228"/>
                        <a14:foregroundMark x1="33130" y1="96228" x2="35913" y2="98572"/>
                        <a14:foregroundMark x1="44067" y1="46064" x2="44067" y2="46064"/>
                        <a14:foregroundMark x1="44067" y1="46064" x2="44067" y2="46064"/>
                        <a14:foregroundMark x1="45825" y1="48187" x2="44824" y2="35335"/>
                        <a14:foregroundMark x1="44824" y1="35335" x2="44824" y2="35335"/>
                        <a14:foregroundMark x1="48975" y1="37935" x2="48975" y2="37935"/>
                        <a14:backgroundMark x1="23560" y1="71073" x2="44092" y2="30062"/>
                        <a14:backgroundMark x1="44092" y1="30062" x2="44824" y2="25558"/>
                        <a14:backgroundMark x1="63892" y1="51959" x2="61157" y2="57195"/>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29131" t="25755" r="25194"/>
          <a:stretch/>
        </p:blipFill>
        <p:spPr>
          <a:xfrm>
            <a:off x="2762275" y="477961"/>
            <a:ext cx="4176464" cy="4526525"/>
          </a:xfrm>
          <a:prstGeom prst="rect">
            <a:avLst/>
          </a:prstGeom>
        </p:spPr>
      </p:pic>
    </p:spTree>
    <p:extLst>
      <p:ext uri="{BB962C8B-B14F-4D97-AF65-F5344CB8AC3E}">
        <p14:creationId xmlns:p14="http://schemas.microsoft.com/office/powerpoint/2010/main" val="2406782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Person, draußen, Krawatte, Menschliches Gesicht enthält.&#10;&#10;Automatisch generierte Beschreibung">
            <a:extLst>
              <a:ext uri="{FF2B5EF4-FFF2-40B4-BE49-F238E27FC236}">
                <a16:creationId xmlns:a16="http://schemas.microsoft.com/office/drawing/2014/main" id="{94A737D5-AEB8-9D59-66EA-25E8C5B90E0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9460" r="9460"/>
          <a:stretch/>
        </p:blipFill>
        <p:spPr>
          <a:xfrm>
            <a:off x="1549804" y="339501"/>
            <a:ext cx="2736300" cy="1824423"/>
          </a:xfrm>
          <a:prstGeom prst="rect">
            <a:avLst/>
          </a:prstGeom>
        </p:spPr>
      </p:pic>
      <p:pic>
        <p:nvPicPr>
          <p:cNvPr id="8" name="Grafik 7" descr="Ein Bild, das Person, Kleidung, Menschliches Gesicht, draußen enthält.&#10;&#10;Automatisch generierte Beschreibung">
            <a:extLst>
              <a:ext uri="{FF2B5EF4-FFF2-40B4-BE49-F238E27FC236}">
                <a16:creationId xmlns:a16="http://schemas.microsoft.com/office/drawing/2014/main" id="{DBD3F31B-4416-04B2-1370-065B51906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5829" y="339501"/>
            <a:ext cx="2736300" cy="1823755"/>
          </a:xfrm>
          <a:prstGeom prst="rect">
            <a:avLst/>
          </a:prstGeom>
        </p:spPr>
      </p:pic>
      <p:pic>
        <p:nvPicPr>
          <p:cNvPr id="6" name="Grafik 5" descr="Ein Bild, das Person, draußen, Menschliches Gesicht, Gebäude enthält.&#10;&#10;Automatisch generierte Beschreibung">
            <a:extLst>
              <a:ext uri="{FF2B5EF4-FFF2-40B4-BE49-F238E27FC236}">
                <a16:creationId xmlns:a16="http://schemas.microsoft.com/office/drawing/2014/main" id="{CE485151-7559-53DC-CA57-8A875C3E6F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520" r="14520"/>
          <a:stretch/>
        </p:blipFill>
        <p:spPr>
          <a:xfrm>
            <a:off x="403277" y="2774781"/>
            <a:ext cx="2451600" cy="1634600"/>
          </a:xfrm>
          <a:prstGeom prst="rect">
            <a:avLst/>
          </a:prstGeom>
        </p:spPr>
      </p:pic>
      <p:sp>
        <p:nvSpPr>
          <p:cNvPr id="49" name="Rechteck 48">
            <a:extLst>
              <a:ext uri="{FF2B5EF4-FFF2-40B4-BE49-F238E27FC236}">
                <a16:creationId xmlns:a16="http://schemas.microsoft.com/office/drawing/2014/main" id="{9ADEA1E5-DA37-AEE2-5055-EDB513F03CAA}"/>
              </a:ext>
            </a:extLst>
          </p:cNvPr>
          <p:cNvSpPr/>
          <p:nvPr/>
        </p:nvSpPr>
        <p:spPr>
          <a:xfrm>
            <a:off x="1549804" y="2044603"/>
            <a:ext cx="2736302" cy="393451"/>
          </a:xfrm>
          <a:prstGeom prst="rect">
            <a:avLst/>
          </a:prstGeom>
          <a:solidFill>
            <a:srgbClr val="FFD3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0" rtlCol="0" anchor="b"/>
          <a:lstStyle/>
          <a:p>
            <a:endParaRPr lang="de-DE" sz="1000" dirty="0">
              <a:solidFill>
                <a:srgbClr val="00457D"/>
              </a:solidFill>
              <a:latin typeface="UB Scala Sans" panose="02000503050000020003" pitchFamily="2" charset="0"/>
            </a:endParaRPr>
          </a:p>
        </p:txBody>
      </p:sp>
      <p:sp>
        <p:nvSpPr>
          <p:cNvPr id="4" name="Rechteck 3">
            <a:extLst>
              <a:ext uri="{FF2B5EF4-FFF2-40B4-BE49-F238E27FC236}">
                <a16:creationId xmlns:a16="http://schemas.microsoft.com/office/drawing/2014/main" id="{52E12BDB-CD58-0330-95B2-06CAABAD4D45}"/>
              </a:ext>
            </a:extLst>
          </p:cNvPr>
          <p:cNvSpPr/>
          <p:nvPr/>
        </p:nvSpPr>
        <p:spPr>
          <a:xfrm>
            <a:off x="1549804" y="2104104"/>
            <a:ext cx="2736302" cy="393451"/>
          </a:xfrm>
          <a:prstGeom prst="rect">
            <a:avLst/>
          </a:prstGeom>
          <a:solidFill>
            <a:srgbClr val="FFD300"/>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0" rtlCol="0" anchor="b"/>
          <a:lstStyle/>
          <a:p>
            <a:r>
              <a:rPr lang="de-DE" sz="1000" b="1" dirty="0">
                <a:solidFill>
                  <a:srgbClr val="00457D"/>
                </a:solidFill>
                <a:latin typeface="UB Scala Sans" panose="02000503050000020003" pitchFamily="2" charset="0"/>
              </a:rPr>
              <a:t>Dean</a:t>
            </a:r>
          </a:p>
          <a:p>
            <a:r>
              <a:rPr lang="de-DE" sz="1000" dirty="0">
                <a:solidFill>
                  <a:srgbClr val="00457D"/>
                </a:solidFill>
                <a:latin typeface="UB Scala Sans" panose="02000503050000020003" pitchFamily="2" charset="0"/>
              </a:rPr>
              <a:t>Prof. Dr. Andreas Henrich</a:t>
            </a:r>
          </a:p>
        </p:txBody>
      </p:sp>
      <p:pic>
        <p:nvPicPr>
          <p:cNvPr id="36" name="Grafik 35" descr="Ein Bild, das Menschliches Gesicht, Person, Kleidung, Lächeln enthält.&#10;&#10;Automatisch generierte Beschreibung">
            <a:extLst>
              <a:ext uri="{FF2B5EF4-FFF2-40B4-BE49-F238E27FC236}">
                <a16:creationId xmlns:a16="http://schemas.microsoft.com/office/drawing/2014/main" id="{19641B44-E58B-47AD-63B0-43FB6500DFD9}"/>
              </a:ext>
            </a:extLst>
          </p:cNvPr>
          <p:cNvPicPr>
            <a:picLocks noChangeAspect="1"/>
          </p:cNvPicPr>
          <p:nvPr/>
        </p:nvPicPr>
        <p:blipFill rotWithShape="1">
          <a:blip r:embed="rId6">
            <a:extLst>
              <a:ext uri="{28A0092B-C50C-407E-A947-70E740481C1C}">
                <a14:useLocalDpi xmlns:a14="http://schemas.microsoft.com/office/drawing/2010/main" val="0"/>
              </a:ext>
            </a:extLst>
          </a:blip>
          <a:srcRect t="5462" b="5343"/>
          <a:stretch/>
        </p:blipFill>
        <p:spPr>
          <a:xfrm>
            <a:off x="5571738" y="2775340"/>
            <a:ext cx="2449855" cy="1636642"/>
          </a:xfrm>
          <a:prstGeom prst="rect">
            <a:avLst/>
          </a:prstGeom>
        </p:spPr>
      </p:pic>
      <p:sp>
        <p:nvSpPr>
          <p:cNvPr id="44" name="Titel 43">
            <a:extLst>
              <a:ext uri="{FF2B5EF4-FFF2-40B4-BE49-F238E27FC236}">
                <a16:creationId xmlns:a16="http://schemas.microsoft.com/office/drawing/2014/main" id="{818AF418-6DFE-9BC7-8990-93DAF6461D1D}"/>
              </a:ext>
            </a:extLst>
          </p:cNvPr>
          <p:cNvSpPr>
            <a:spLocks noGrp="1"/>
          </p:cNvSpPr>
          <p:nvPr>
            <p:ph type="title"/>
          </p:nvPr>
        </p:nvSpPr>
        <p:spPr>
          <a:xfrm>
            <a:off x="395536" y="339501"/>
            <a:ext cx="792088" cy="2158053"/>
          </a:xfrm>
        </p:spPr>
        <p:txBody>
          <a:bodyPr vert="vert270" anchor="ctr"/>
          <a:lstStyle/>
          <a:p>
            <a:pPr algn="ctr"/>
            <a:r>
              <a:rPr lang="de-DE" dirty="0"/>
              <a:t>Organization</a:t>
            </a:r>
          </a:p>
        </p:txBody>
      </p:sp>
      <p:sp>
        <p:nvSpPr>
          <p:cNvPr id="52" name="Rechteck 51">
            <a:extLst>
              <a:ext uri="{FF2B5EF4-FFF2-40B4-BE49-F238E27FC236}">
                <a16:creationId xmlns:a16="http://schemas.microsoft.com/office/drawing/2014/main" id="{78533DE9-4370-15A9-9008-FA8B9F4D58CC}"/>
              </a:ext>
            </a:extLst>
          </p:cNvPr>
          <p:cNvSpPr/>
          <p:nvPr/>
        </p:nvSpPr>
        <p:spPr>
          <a:xfrm>
            <a:off x="4635829" y="2044603"/>
            <a:ext cx="2736302" cy="393451"/>
          </a:xfrm>
          <a:prstGeom prst="rect">
            <a:avLst/>
          </a:prstGeom>
          <a:solidFill>
            <a:srgbClr val="FFD3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0" rtlCol="0" anchor="b"/>
          <a:lstStyle/>
          <a:p>
            <a:endParaRPr lang="de-DE" sz="1000" dirty="0">
              <a:solidFill>
                <a:srgbClr val="00457D"/>
              </a:solidFill>
              <a:latin typeface="UB Scala Sans" panose="02000503050000020003" pitchFamily="2" charset="0"/>
            </a:endParaRPr>
          </a:p>
        </p:txBody>
      </p:sp>
      <p:sp>
        <p:nvSpPr>
          <p:cNvPr id="53" name="Rechteck 52">
            <a:extLst>
              <a:ext uri="{FF2B5EF4-FFF2-40B4-BE49-F238E27FC236}">
                <a16:creationId xmlns:a16="http://schemas.microsoft.com/office/drawing/2014/main" id="{6E0A42F5-D547-9DAD-6A8E-58C591569C0D}"/>
              </a:ext>
            </a:extLst>
          </p:cNvPr>
          <p:cNvSpPr/>
          <p:nvPr/>
        </p:nvSpPr>
        <p:spPr>
          <a:xfrm>
            <a:off x="4635829" y="2104104"/>
            <a:ext cx="2736302" cy="393451"/>
          </a:xfrm>
          <a:prstGeom prst="rect">
            <a:avLst/>
          </a:prstGeom>
          <a:solidFill>
            <a:srgbClr val="FFD300"/>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0" rtlCol="0" anchor="b"/>
          <a:lstStyle/>
          <a:p>
            <a:r>
              <a:rPr lang="de-DE" sz="1000" b="1" dirty="0">
                <a:solidFill>
                  <a:srgbClr val="00457D"/>
                </a:solidFill>
                <a:latin typeface="UB Scala Sans" panose="02000503050000020003" pitchFamily="2" charset="0"/>
              </a:rPr>
              <a:t>Dean of Research</a:t>
            </a:r>
          </a:p>
          <a:p>
            <a:r>
              <a:rPr lang="de-DE" sz="1000" dirty="0">
                <a:solidFill>
                  <a:srgbClr val="00457D"/>
                </a:solidFill>
                <a:latin typeface="UB Scala Sans" panose="02000503050000020003" pitchFamily="2" charset="0"/>
              </a:rPr>
              <a:t>Prof. Dr. Thorsten Staake </a:t>
            </a:r>
          </a:p>
        </p:txBody>
      </p:sp>
      <p:sp>
        <p:nvSpPr>
          <p:cNvPr id="54" name="Rechteck 53">
            <a:extLst>
              <a:ext uri="{FF2B5EF4-FFF2-40B4-BE49-F238E27FC236}">
                <a16:creationId xmlns:a16="http://schemas.microsoft.com/office/drawing/2014/main" id="{2864667D-64F6-149E-B9AC-A7FE2C27CADE}"/>
              </a:ext>
            </a:extLst>
          </p:cNvPr>
          <p:cNvSpPr/>
          <p:nvPr/>
        </p:nvSpPr>
        <p:spPr>
          <a:xfrm>
            <a:off x="403277" y="4242260"/>
            <a:ext cx="2451600" cy="393451"/>
          </a:xfrm>
          <a:prstGeom prst="rect">
            <a:avLst/>
          </a:prstGeom>
          <a:solidFill>
            <a:srgbClr val="FFD3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360000" rtlCol="0" anchor="b"/>
          <a:lstStyle/>
          <a:p>
            <a:endParaRPr lang="de-DE" sz="1000" dirty="0">
              <a:solidFill>
                <a:srgbClr val="00457D"/>
              </a:solidFill>
              <a:latin typeface="UB Scala Sans" panose="02000503050000020003" pitchFamily="2" charset="0"/>
            </a:endParaRPr>
          </a:p>
        </p:txBody>
      </p:sp>
      <p:sp>
        <p:nvSpPr>
          <p:cNvPr id="55" name="Rechteck 54">
            <a:extLst>
              <a:ext uri="{FF2B5EF4-FFF2-40B4-BE49-F238E27FC236}">
                <a16:creationId xmlns:a16="http://schemas.microsoft.com/office/drawing/2014/main" id="{2167540B-4843-F88B-4AA8-F69F3F68B003}"/>
              </a:ext>
            </a:extLst>
          </p:cNvPr>
          <p:cNvSpPr/>
          <p:nvPr/>
        </p:nvSpPr>
        <p:spPr>
          <a:xfrm>
            <a:off x="403277" y="4301761"/>
            <a:ext cx="2451600" cy="360000"/>
          </a:xfrm>
          <a:prstGeom prst="rect">
            <a:avLst/>
          </a:prstGeom>
          <a:solidFill>
            <a:srgbClr val="FFD300"/>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360000" rtlCol="0" anchor="b"/>
          <a:lstStyle/>
          <a:p>
            <a:r>
              <a:rPr lang="de-DE" sz="900" b="1" dirty="0">
                <a:solidFill>
                  <a:srgbClr val="00457D"/>
                </a:solidFill>
                <a:latin typeface="UB Scala Sans" panose="02000503050000020003" pitchFamily="2" charset="0"/>
              </a:rPr>
              <a:t>Dean </a:t>
            </a:r>
            <a:r>
              <a:rPr lang="de-DE" sz="900" b="1" dirty="0" err="1">
                <a:solidFill>
                  <a:srgbClr val="00457D"/>
                </a:solidFill>
                <a:latin typeface="UB Scala Sans" panose="02000503050000020003" pitchFamily="2" charset="0"/>
              </a:rPr>
              <a:t>of</a:t>
            </a:r>
            <a:r>
              <a:rPr lang="de-DE" sz="900" b="1" dirty="0">
                <a:solidFill>
                  <a:srgbClr val="00457D"/>
                </a:solidFill>
                <a:latin typeface="UB Scala Sans" panose="02000503050000020003" pitchFamily="2" charset="0"/>
              </a:rPr>
              <a:t> Studies</a:t>
            </a:r>
          </a:p>
          <a:p>
            <a:r>
              <a:rPr lang="de-DE" sz="900" dirty="0">
                <a:solidFill>
                  <a:srgbClr val="00457D"/>
                </a:solidFill>
                <a:latin typeface="UB Scala Sans" panose="02000503050000020003" pitchFamily="2" charset="0"/>
              </a:rPr>
              <a:t>Prof. Dr. Daniel </a:t>
            </a:r>
            <a:r>
              <a:rPr lang="de-DE" sz="900" dirty="0" err="1">
                <a:solidFill>
                  <a:srgbClr val="00457D"/>
                </a:solidFill>
                <a:latin typeface="UB Scala Sans" panose="02000503050000020003" pitchFamily="2" charset="0"/>
              </a:rPr>
              <a:t>Beimborn</a:t>
            </a:r>
            <a:endParaRPr lang="de-DE" sz="900" dirty="0">
              <a:solidFill>
                <a:srgbClr val="00457D"/>
              </a:solidFill>
              <a:latin typeface="UB Scala Sans" panose="02000503050000020003" pitchFamily="2" charset="0"/>
            </a:endParaRPr>
          </a:p>
        </p:txBody>
      </p:sp>
      <p:grpSp>
        <p:nvGrpSpPr>
          <p:cNvPr id="13" name="Gruppieren 12">
            <a:extLst>
              <a:ext uri="{FF2B5EF4-FFF2-40B4-BE49-F238E27FC236}">
                <a16:creationId xmlns:a16="http://schemas.microsoft.com/office/drawing/2014/main" id="{38744BDB-126A-15E8-3101-A1BCC36D0332}"/>
              </a:ext>
            </a:extLst>
          </p:cNvPr>
          <p:cNvGrpSpPr/>
          <p:nvPr/>
        </p:nvGrpSpPr>
        <p:grpSpPr>
          <a:xfrm>
            <a:off x="2987508" y="2774781"/>
            <a:ext cx="2451600" cy="1886980"/>
            <a:chOff x="2979932" y="2774781"/>
            <a:chExt cx="2451600" cy="1886980"/>
          </a:xfrm>
        </p:grpSpPr>
        <p:pic>
          <p:nvPicPr>
            <p:cNvPr id="12" name="Grafik 11" descr="Ein Bild, das Kleidung, Gebäude, Menschliches Gesicht, Person enthält.&#10;&#10;Automatisch generierte Beschreibung">
              <a:extLst>
                <a:ext uri="{FF2B5EF4-FFF2-40B4-BE49-F238E27FC236}">
                  <a16:creationId xmlns:a16="http://schemas.microsoft.com/office/drawing/2014/main" id="{23893163-B01D-1841-73F1-63480E20E1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317" r="17317"/>
            <a:stretch/>
          </p:blipFill>
          <p:spPr>
            <a:xfrm>
              <a:off x="2980805" y="2774781"/>
              <a:ext cx="2449855" cy="1633436"/>
            </a:xfrm>
            <a:prstGeom prst="rect">
              <a:avLst/>
            </a:prstGeom>
          </p:spPr>
        </p:pic>
        <p:sp>
          <p:nvSpPr>
            <p:cNvPr id="56" name="Rechteck 55">
              <a:extLst>
                <a:ext uri="{FF2B5EF4-FFF2-40B4-BE49-F238E27FC236}">
                  <a16:creationId xmlns:a16="http://schemas.microsoft.com/office/drawing/2014/main" id="{C4B8CAF6-B96D-EC29-14E1-AB40921AE704}"/>
                </a:ext>
              </a:extLst>
            </p:cNvPr>
            <p:cNvSpPr/>
            <p:nvPr/>
          </p:nvSpPr>
          <p:spPr>
            <a:xfrm>
              <a:off x="2979932" y="4242260"/>
              <a:ext cx="2451600" cy="393451"/>
            </a:xfrm>
            <a:prstGeom prst="rect">
              <a:avLst/>
            </a:prstGeom>
            <a:solidFill>
              <a:srgbClr val="FFD3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360000" rtlCol="0" anchor="b"/>
            <a:lstStyle/>
            <a:p>
              <a:endParaRPr lang="de-DE" sz="1000" dirty="0">
                <a:solidFill>
                  <a:srgbClr val="00457D"/>
                </a:solidFill>
                <a:latin typeface="UB Scala Sans" panose="02000503050000020003" pitchFamily="2" charset="0"/>
              </a:endParaRPr>
            </a:p>
          </p:txBody>
        </p:sp>
        <p:sp>
          <p:nvSpPr>
            <p:cNvPr id="57" name="Rechteck 56">
              <a:extLst>
                <a:ext uri="{FF2B5EF4-FFF2-40B4-BE49-F238E27FC236}">
                  <a16:creationId xmlns:a16="http://schemas.microsoft.com/office/drawing/2014/main" id="{9F50C76D-08A6-3953-15E4-C7F832608678}"/>
                </a:ext>
              </a:extLst>
            </p:cNvPr>
            <p:cNvSpPr/>
            <p:nvPr/>
          </p:nvSpPr>
          <p:spPr>
            <a:xfrm>
              <a:off x="2979932" y="4301761"/>
              <a:ext cx="2451600" cy="360000"/>
            </a:xfrm>
            <a:prstGeom prst="rect">
              <a:avLst/>
            </a:prstGeom>
            <a:solidFill>
              <a:srgbClr val="FFD300"/>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360000" rtlCol="0" anchor="b"/>
            <a:lstStyle/>
            <a:p>
              <a:r>
                <a:rPr lang="de-DE" sz="900" b="1" dirty="0">
                  <a:solidFill>
                    <a:srgbClr val="00457D"/>
                  </a:solidFill>
                  <a:latin typeface="UB Scala Sans" panose="02000503050000020003" pitchFamily="2" charset="0"/>
                </a:rPr>
                <a:t>Dean of Transfer</a:t>
              </a:r>
            </a:p>
            <a:p>
              <a:r>
                <a:rPr lang="de-DE" sz="900" dirty="0">
                  <a:solidFill>
                    <a:srgbClr val="00457D"/>
                  </a:solidFill>
                  <a:latin typeface="UB Scala Sans" panose="02000503050000020003" pitchFamily="2" charset="0"/>
                </a:rPr>
                <a:t>Prof. Dr. Michael Engel</a:t>
              </a:r>
            </a:p>
          </p:txBody>
        </p:sp>
      </p:grpSp>
      <p:sp>
        <p:nvSpPr>
          <p:cNvPr id="58" name="Rechteck 57">
            <a:extLst>
              <a:ext uri="{FF2B5EF4-FFF2-40B4-BE49-F238E27FC236}">
                <a16:creationId xmlns:a16="http://schemas.microsoft.com/office/drawing/2014/main" id="{D3D37BA7-7C31-C7E8-2D6D-02E0C751BA4C}"/>
              </a:ext>
            </a:extLst>
          </p:cNvPr>
          <p:cNvSpPr/>
          <p:nvPr/>
        </p:nvSpPr>
        <p:spPr>
          <a:xfrm>
            <a:off x="5570865" y="4242260"/>
            <a:ext cx="2451600" cy="393451"/>
          </a:xfrm>
          <a:prstGeom prst="rect">
            <a:avLst/>
          </a:prstGeom>
          <a:solidFill>
            <a:srgbClr val="FFD3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360000" rtlCol="0" anchor="b"/>
          <a:lstStyle/>
          <a:p>
            <a:endParaRPr lang="de-DE" sz="1000" dirty="0">
              <a:solidFill>
                <a:srgbClr val="00457D"/>
              </a:solidFill>
              <a:latin typeface="UB Scala Sans" panose="02000503050000020003" pitchFamily="2" charset="0"/>
            </a:endParaRPr>
          </a:p>
        </p:txBody>
      </p:sp>
      <p:sp>
        <p:nvSpPr>
          <p:cNvPr id="59" name="Rechteck 58">
            <a:extLst>
              <a:ext uri="{FF2B5EF4-FFF2-40B4-BE49-F238E27FC236}">
                <a16:creationId xmlns:a16="http://schemas.microsoft.com/office/drawing/2014/main" id="{8A8A41B8-1A13-AEA5-9735-5F23D4F39716}"/>
              </a:ext>
            </a:extLst>
          </p:cNvPr>
          <p:cNvSpPr/>
          <p:nvPr/>
        </p:nvSpPr>
        <p:spPr>
          <a:xfrm>
            <a:off x="5570865" y="4301761"/>
            <a:ext cx="2451600" cy="360000"/>
          </a:xfrm>
          <a:prstGeom prst="rect">
            <a:avLst/>
          </a:prstGeom>
          <a:solidFill>
            <a:srgbClr val="FFD300"/>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360000" rtlCol="0" anchor="b"/>
          <a:lstStyle/>
          <a:p>
            <a:r>
              <a:rPr lang="de-DE" sz="900" b="1" dirty="0">
                <a:solidFill>
                  <a:srgbClr val="00457D"/>
                </a:solidFill>
                <a:latin typeface="UB Scala Sans" panose="02000503050000020003" pitchFamily="2" charset="0"/>
              </a:rPr>
              <a:t>International Studies</a:t>
            </a:r>
          </a:p>
          <a:p>
            <a:r>
              <a:rPr lang="de-DE" sz="900" dirty="0">
                <a:solidFill>
                  <a:srgbClr val="00457D"/>
                </a:solidFill>
                <a:latin typeface="UB Scala Sans" panose="02000503050000020003" pitchFamily="2" charset="0"/>
              </a:rPr>
              <a:t>Prof. Dr. Michael Mendler</a:t>
            </a:r>
          </a:p>
        </p:txBody>
      </p:sp>
    </p:spTree>
    <p:extLst>
      <p:ext uri="{BB962C8B-B14F-4D97-AF65-F5344CB8AC3E}">
        <p14:creationId xmlns:p14="http://schemas.microsoft.com/office/powerpoint/2010/main" val="3013062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DCA416DD-9A8B-D0F2-48EC-7C94BE195C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64582" y="2678648"/>
            <a:ext cx="935111" cy="1305931"/>
          </a:xfrm>
          <a:prstGeom prst="rect">
            <a:avLst/>
          </a:prstGeom>
        </p:spPr>
      </p:pic>
      <p:sp>
        <p:nvSpPr>
          <p:cNvPr id="17" name="Rechteck 16">
            <a:extLst>
              <a:ext uri="{FF2B5EF4-FFF2-40B4-BE49-F238E27FC236}">
                <a16:creationId xmlns:a16="http://schemas.microsoft.com/office/drawing/2014/main" id="{ED050967-C27D-8161-5339-5934D014159C}"/>
              </a:ext>
            </a:extLst>
          </p:cNvPr>
          <p:cNvSpPr/>
          <p:nvPr/>
        </p:nvSpPr>
        <p:spPr>
          <a:xfrm>
            <a:off x="89104" y="123478"/>
            <a:ext cx="8083296" cy="4896544"/>
          </a:xfrm>
          <a:prstGeom prst="rect">
            <a:avLst/>
          </a:prstGeom>
          <a:solidFill>
            <a:srgbClr val="99B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descr="Ein Bild, das Karte enthält.&#10;&#10;Automatisch generierte Beschreibung">
            <a:extLst>
              <a:ext uri="{FF2B5EF4-FFF2-40B4-BE49-F238E27FC236}">
                <a16:creationId xmlns:a16="http://schemas.microsoft.com/office/drawing/2014/main" id="{0E1666E3-ED2F-068A-1CAA-39D99C5DBF6E}"/>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067" t="4303" r="2561" b="16009"/>
          <a:stretch/>
        </p:blipFill>
        <p:spPr>
          <a:xfrm>
            <a:off x="89104" y="123477"/>
            <a:ext cx="8083296" cy="4896544"/>
          </a:xfrm>
          <a:prstGeom prst="rect">
            <a:avLst/>
          </a:prstGeom>
          <a:noFill/>
        </p:spPr>
      </p:pic>
      <p:sp>
        <p:nvSpPr>
          <p:cNvPr id="13" name="Rechteck 12">
            <a:extLst>
              <a:ext uri="{FF2B5EF4-FFF2-40B4-BE49-F238E27FC236}">
                <a16:creationId xmlns:a16="http://schemas.microsoft.com/office/drawing/2014/main" id="{26751558-CBB0-CA35-8E11-F71BE90F0B10}"/>
              </a:ext>
            </a:extLst>
          </p:cNvPr>
          <p:cNvSpPr/>
          <p:nvPr/>
        </p:nvSpPr>
        <p:spPr>
          <a:xfrm>
            <a:off x="395536" y="1124744"/>
            <a:ext cx="2088232" cy="438894"/>
          </a:xfrm>
          <a:prstGeom prst="rect">
            <a:avLst/>
          </a:prstGeom>
          <a:solidFill>
            <a:srgbClr val="004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rPr>
              <a:t>Europe</a:t>
            </a:r>
          </a:p>
        </p:txBody>
      </p:sp>
      <p:sp>
        <p:nvSpPr>
          <p:cNvPr id="12" name="Title 1">
            <a:extLst>
              <a:ext uri="{FF2B5EF4-FFF2-40B4-BE49-F238E27FC236}">
                <a16:creationId xmlns:a16="http://schemas.microsoft.com/office/drawing/2014/main" id="{7CD8504E-F157-A379-B58F-4C59E27AE167}"/>
              </a:ext>
            </a:extLst>
          </p:cNvPr>
          <p:cNvSpPr>
            <a:spLocks noGrp="1"/>
          </p:cNvSpPr>
          <p:nvPr>
            <p:ph type="title"/>
          </p:nvPr>
        </p:nvSpPr>
        <p:spPr/>
        <p:txBody>
          <a:bodyPr/>
          <a:lstStyle/>
          <a:p>
            <a:r>
              <a:rPr lang="de-DE" dirty="0"/>
              <a:t>You </a:t>
            </a:r>
            <a:r>
              <a:rPr lang="de-DE" dirty="0" err="1"/>
              <a:t>are</a:t>
            </a:r>
            <a:r>
              <a:rPr lang="de-DE" dirty="0"/>
              <a:t> </a:t>
            </a:r>
            <a:r>
              <a:rPr lang="de-DE" dirty="0" err="1"/>
              <a:t>here</a:t>
            </a:r>
            <a:r>
              <a:rPr lang="de-DE" dirty="0"/>
              <a:t>:</a:t>
            </a:r>
          </a:p>
        </p:txBody>
      </p:sp>
    </p:spTree>
    <p:extLst>
      <p:ext uri="{BB962C8B-B14F-4D97-AF65-F5344CB8AC3E}">
        <p14:creationId xmlns:p14="http://schemas.microsoft.com/office/powerpoint/2010/main" val="3323432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21C9891-2C34-E6E0-0507-5E1ECB64DF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29396" y="2905162"/>
            <a:ext cx="1400993" cy="1956558"/>
          </a:xfrm>
          <a:prstGeom prst="rect">
            <a:avLst/>
          </a:prstGeom>
        </p:spPr>
      </p:pic>
      <p:pic>
        <p:nvPicPr>
          <p:cNvPr id="12" name="Grafik 11" descr="Ein Bild, das Karte enthält.&#10;&#10;Automatisch generierte Beschreibung">
            <a:extLst>
              <a:ext uri="{FF2B5EF4-FFF2-40B4-BE49-F238E27FC236}">
                <a16:creationId xmlns:a16="http://schemas.microsoft.com/office/drawing/2014/main" id="{9A0D268B-F86C-715A-8C8E-261594B6C19A}"/>
              </a:ext>
            </a:extLst>
          </p:cNvPr>
          <p:cNvPicPr>
            <a:picLocks noChangeAspect="1"/>
          </p:cNvPicPr>
          <p:nvPr/>
        </p:nvPicPr>
        <p:blipFill rotWithShape="1">
          <a:blip r:embed="rId4">
            <a:alphaModFix amt="15000"/>
            <a:extLst>
              <a:ext uri="{28A0092B-C50C-407E-A947-70E740481C1C}">
                <a14:useLocalDpi xmlns:a14="http://schemas.microsoft.com/office/drawing/2010/main" val="0"/>
              </a:ext>
            </a:extLst>
          </a:blip>
          <a:srcRect l="25745" t="38235" r="35734" b="29603"/>
          <a:stretch/>
        </p:blipFill>
        <p:spPr>
          <a:xfrm>
            <a:off x="107504" y="123478"/>
            <a:ext cx="8089308" cy="4896544"/>
          </a:xfrm>
          <a:prstGeom prst="rect">
            <a:avLst/>
          </a:prstGeom>
        </p:spPr>
      </p:pic>
      <p:sp>
        <p:nvSpPr>
          <p:cNvPr id="17" name="Rechteck 16">
            <a:extLst>
              <a:ext uri="{FF2B5EF4-FFF2-40B4-BE49-F238E27FC236}">
                <a16:creationId xmlns:a16="http://schemas.microsoft.com/office/drawing/2014/main" id="{A1F51F42-4980-CC85-F0C2-01E634ECDA03}"/>
              </a:ext>
            </a:extLst>
          </p:cNvPr>
          <p:cNvSpPr/>
          <p:nvPr/>
        </p:nvSpPr>
        <p:spPr>
          <a:xfrm>
            <a:off x="490196" y="1601658"/>
            <a:ext cx="2088232" cy="438894"/>
          </a:xfrm>
          <a:prstGeom prst="rect">
            <a:avLst/>
          </a:prstGeom>
          <a:solidFill>
            <a:srgbClr val="004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rPr>
              <a:t>Germany</a:t>
            </a:r>
          </a:p>
        </p:txBody>
      </p:sp>
      <p:sp>
        <p:nvSpPr>
          <p:cNvPr id="20" name="Rechteck 19">
            <a:extLst>
              <a:ext uri="{FF2B5EF4-FFF2-40B4-BE49-F238E27FC236}">
                <a16:creationId xmlns:a16="http://schemas.microsoft.com/office/drawing/2014/main" id="{EBA8C969-163D-C175-2B91-671588D0CA2B}"/>
              </a:ext>
            </a:extLst>
          </p:cNvPr>
          <p:cNvSpPr/>
          <p:nvPr/>
        </p:nvSpPr>
        <p:spPr>
          <a:xfrm>
            <a:off x="395536" y="1124744"/>
            <a:ext cx="2088232" cy="438894"/>
          </a:xfrm>
          <a:prstGeom prst="rect">
            <a:avLst/>
          </a:prstGeom>
          <a:solidFill>
            <a:srgbClr val="99B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rPr>
              <a:t>Europe</a:t>
            </a:r>
          </a:p>
        </p:txBody>
      </p:sp>
      <p:pic>
        <p:nvPicPr>
          <p:cNvPr id="30" name="Grafik 29" descr="Ein Bild, das draußen, Baum, Berg, Gebäude enthält.&#10;&#10;Automatisch generierte Beschreibung">
            <a:extLst>
              <a:ext uri="{FF2B5EF4-FFF2-40B4-BE49-F238E27FC236}">
                <a16:creationId xmlns:a16="http://schemas.microsoft.com/office/drawing/2014/main" id="{E1AFD03D-6E28-F0AA-D6E2-CB2D0EA8D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8794" y="358633"/>
            <a:ext cx="2522879" cy="3363838"/>
          </a:xfrm>
          <a:prstGeom prst="rect">
            <a:avLst/>
          </a:prstGeom>
        </p:spPr>
      </p:pic>
      <p:sp>
        <p:nvSpPr>
          <p:cNvPr id="19" name="Title 1">
            <a:extLst>
              <a:ext uri="{FF2B5EF4-FFF2-40B4-BE49-F238E27FC236}">
                <a16:creationId xmlns:a16="http://schemas.microsoft.com/office/drawing/2014/main" id="{46C2054C-6218-CA46-0FA2-569065BE7863}"/>
              </a:ext>
            </a:extLst>
          </p:cNvPr>
          <p:cNvSpPr>
            <a:spLocks noGrp="1"/>
          </p:cNvSpPr>
          <p:nvPr>
            <p:ph type="title"/>
          </p:nvPr>
        </p:nvSpPr>
        <p:spPr/>
        <p:txBody>
          <a:bodyPr/>
          <a:lstStyle/>
          <a:p>
            <a:r>
              <a:rPr lang="de-DE" dirty="0"/>
              <a:t>You </a:t>
            </a:r>
            <a:r>
              <a:rPr lang="de-DE" dirty="0" err="1"/>
              <a:t>are</a:t>
            </a:r>
            <a:r>
              <a:rPr lang="de-DE" dirty="0"/>
              <a:t> </a:t>
            </a:r>
            <a:r>
              <a:rPr lang="de-DE" dirty="0" err="1"/>
              <a:t>here</a:t>
            </a:r>
            <a:r>
              <a:rPr lang="de-DE" dirty="0"/>
              <a:t>:</a:t>
            </a:r>
          </a:p>
        </p:txBody>
      </p:sp>
      <p:pic>
        <p:nvPicPr>
          <p:cNvPr id="2" name="Grafik 1">
            <a:extLst>
              <a:ext uri="{FF2B5EF4-FFF2-40B4-BE49-F238E27FC236}">
                <a16:creationId xmlns:a16="http://schemas.microsoft.com/office/drawing/2014/main" id="{F4FCDEAA-E363-DCAE-50C2-B9A1AD2019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52842" y="1288164"/>
            <a:ext cx="2320192" cy="3240268"/>
          </a:xfrm>
          <a:prstGeom prst="rect">
            <a:avLst/>
          </a:prstGeom>
        </p:spPr>
      </p:pic>
    </p:spTree>
    <p:extLst>
      <p:ext uri="{BB962C8B-B14F-4D97-AF65-F5344CB8AC3E}">
        <p14:creationId xmlns:p14="http://schemas.microsoft.com/office/powerpoint/2010/main" val="815139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167390-D224-2611-1903-1A9F870F71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11439" y="-1357063"/>
            <a:ext cx="3978138" cy="5555676"/>
          </a:xfrm>
          <a:prstGeom prst="rect">
            <a:avLst/>
          </a:prstGeom>
        </p:spPr>
      </p:pic>
      <p:sp>
        <p:nvSpPr>
          <p:cNvPr id="4" name="Title 1">
            <a:extLst>
              <a:ext uri="{FF2B5EF4-FFF2-40B4-BE49-F238E27FC236}">
                <a16:creationId xmlns:a16="http://schemas.microsoft.com/office/drawing/2014/main" id="{7F5EECA7-2C94-5FB4-28E2-808D4EFEE4D7}"/>
              </a:ext>
            </a:extLst>
          </p:cNvPr>
          <p:cNvSpPr txBox="1">
            <a:spLocks/>
          </p:cNvSpPr>
          <p:nvPr/>
        </p:nvSpPr>
        <p:spPr bwMode="auto">
          <a:xfrm>
            <a:off x="395536" y="267494"/>
            <a:ext cx="7467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UB Scala Sans" panose="02000503050000020003" pitchFamily="2"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kern="0"/>
              <a:t>You are here:</a:t>
            </a:r>
            <a:endParaRPr lang="de-DE" kern="0" dirty="0"/>
          </a:p>
        </p:txBody>
      </p:sp>
      <p:sp>
        <p:nvSpPr>
          <p:cNvPr id="6" name="Rechteck 5">
            <a:extLst>
              <a:ext uri="{FF2B5EF4-FFF2-40B4-BE49-F238E27FC236}">
                <a16:creationId xmlns:a16="http://schemas.microsoft.com/office/drawing/2014/main" id="{2BC763E3-EC93-C927-8B80-37B6E81ACD80}"/>
              </a:ext>
            </a:extLst>
          </p:cNvPr>
          <p:cNvSpPr/>
          <p:nvPr/>
        </p:nvSpPr>
        <p:spPr>
          <a:xfrm>
            <a:off x="395536" y="1124744"/>
            <a:ext cx="2088232" cy="438894"/>
          </a:xfrm>
          <a:prstGeom prst="rect">
            <a:avLst/>
          </a:prstGeom>
          <a:solidFill>
            <a:srgbClr val="99B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rPr>
              <a:t>Europe</a:t>
            </a:r>
          </a:p>
        </p:txBody>
      </p:sp>
      <p:sp>
        <p:nvSpPr>
          <p:cNvPr id="7" name="Rechteck 6">
            <a:extLst>
              <a:ext uri="{FF2B5EF4-FFF2-40B4-BE49-F238E27FC236}">
                <a16:creationId xmlns:a16="http://schemas.microsoft.com/office/drawing/2014/main" id="{013EDEA3-CFCB-297C-63BE-934CEE971CCA}"/>
              </a:ext>
            </a:extLst>
          </p:cNvPr>
          <p:cNvSpPr/>
          <p:nvPr/>
        </p:nvSpPr>
        <p:spPr>
          <a:xfrm>
            <a:off x="490196" y="1601658"/>
            <a:ext cx="2088232" cy="438894"/>
          </a:xfrm>
          <a:prstGeom prst="rect">
            <a:avLst/>
          </a:prstGeom>
          <a:solidFill>
            <a:srgbClr val="99B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rPr>
              <a:t>Germany</a:t>
            </a:r>
          </a:p>
        </p:txBody>
      </p:sp>
      <p:sp>
        <p:nvSpPr>
          <p:cNvPr id="8" name="Rechteck 7">
            <a:extLst>
              <a:ext uri="{FF2B5EF4-FFF2-40B4-BE49-F238E27FC236}">
                <a16:creationId xmlns:a16="http://schemas.microsoft.com/office/drawing/2014/main" id="{C29AD7AF-EC1D-FB1D-DA41-0C8638DE37CE}"/>
              </a:ext>
            </a:extLst>
          </p:cNvPr>
          <p:cNvSpPr/>
          <p:nvPr/>
        </p:nvSpPr>
        <p:spPr>
          <a:xfrm>
            <a:off x="584856" y="2078572"/>
            <a:ext cx="2088232" cy="438894"/>
          </a:xfrm>
          <a:prstGeom prst="rect">
            <a:avLst/>
          </a:prstGeom>
          <a:solidFill>
            <a:srgbClr val="004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rPr>
              <a:t>Bavaria</a:t>
            </a:r>
          </a:p>
        </p:txBody>
      </p:sp>
      <p:pic>
        <p:nvPicPr>
          <p:cNvPr id="18" name="Picture 36" descr="A glass of beer&#10;&#10;Description automatically generated with medium confidence">
            <a:extLst>
              <a:ext uri="{FF2B5EF4-FFF2-40B4-BE49-F238E27FC236}">
                <a16:creationId xmlns:a16="http://schemas.microsoft.com/office/drawing/2014/main" id="{6DF77B5E-76B5-C369-EAFA-25A413777B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05" r="29923"/>
          <a:stretch/>
        </p:blipFill>
        <p:spPr>
          <a:xfrm>
            <a:off x="5690732" y="714797"/>
            <a:ext cx="1939004" cy="2379687"/>
          </a:xfrm>
          <a:prstGeom prst="rect">
            <a:avLst/>
          </a:prstGeom>
        </p:spPr>
      </p:pic>
      <p:pic>
        <p:nvPicPr>
          <p:cNvPr id="2" name="Grafik 1">
            <a:extLst>
              <a:ext uri="{FF2B5EF4-FFF2-40B4-BE49-F238E27FC236}">
                <a16:creationId xmlns:a16="http://schemas.microsoft.com/office/drawing/2014/main" id="{1950943D-1F00-703B-8B4F-039AFCF6F4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2732" y="1430384"/>
            <a:ext cx="2383157" cy="3328200"/>
          </a:xfrm>
          <a:prstGeom prst="rect">
            <a:avLst/>
          </a:prstGeom>
        </p:spPr>
      </p:pic>
    </p:spTree>
    <p:extLst>
      <p:ext uri="{BB962C8B-B14F-4D97-AF65-F5344CB8AC3E}">
        <p14:creationId xmlns:p14="http://schemas.microsoft.com/office/powerpoint/2010/main" val="8143196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5EECA7-2C94-5FB4-28E2-808D4EFEE4D7}"/>
              </a:ext>
            </a:extLst>
          </p:cNvPr>
          <p:cNvSpPr txBox="1">
            <a:spLocks/>
          </p:cNvSpPr>
          <p:nvPr/>
        </p:nvSpPr>
        <p:spPr bwMode="auto">
          <a:xfrm>
            <a:off x="395536" y="267494"/>
            <a:ext cx="7467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407A"/>
                </a:solidFill>
                <a:latin typeface="UB Scala Sans" panose="02000503050000020003" pitchFamily="2" charset="0"/>
                <a:ea typeface="+mj-ea"/>
                <a:cs typeface="+mj-cs"/>
              </a:defRPr>
            </a:lvl1pPr>
            <a:lvl2pPr algn="l" rtl="0" eaLnBrk="1" fontAlgn="base" hangingPunct="1">
              <a:spcBef>
                <a:spcPct val="0"/>
              </a:spcBef>
              <a:spcAft>
                <a:spcPct val="0"/>
              </a:spcAft>
              <a:defRPr sz="2800">
                <a:solidFill>
                  <a:srgbClr val="00407A"/>
                </a:solidFill>
                <a:latin typeface="Arial" charset="0"/>
              </a:defRPr>
            </a:lvl2pPr>
            <a:lvl3pPr algn="l" rtl="0" eaLnBrk="1" fontAlgn="base" hangingPunct="1">
              <a:spcBef>
                <a:spcPct val="0"/>
              </a:spcBef>
              <a:spcAft>
                <a:spcPct val="0"/>
              </a:spcAft>
              <a:defRPr sz="2800">
                <a:solidFill>
                  <a:srgbClr val="00407A"/>
                </a:solidFill>
                <a:latin typeface="Arial" charset="0"/>
              </a:defRPr>
            </a:lvl3pPr>
            <a:lvl4pPr algn="l" rtl="0" eaLnBrk="1" fontAlgn="base" hangingPunct="1">
              <a:spcBef>
                <a:spcPct val="0"/>
              </a:spcBef>
              <a:spcAft>
                <a:spcPct val="0"/>
              </a:spcAft>
              <a:defRPr sz="2800">
                <a:solidFill>
                  <a:srgbClr val="00407A"/>
                </a:solidFill>
                <a:latin typeface="Arial" charset="0"/>
              </a:defRPr>
            </a:lvl4pPr>
            <a:lvl5pPr algn="l" rtl="0" eaLnBrk="1" fontAlgn="base" hangingPunct="1">
              <a:spcBef>
                <a:spcPct val="0"/>
              </a:spcBef>
              <a:spcAft>
                <a:spcPct val="0"/>
              </a:spcAft>
              <a:defRPr sz="2800">
                <a:solidFill>
                  <a:srgbClr val="00407A"/>
                </a:solidFill>
                <a:latin typeface="Arial" charset="0"/>
              </a:defRPr>
            </a:lvl5pPr>
            <a:lvl6pPr marL="457200" algn="l" rtl="0" eaLnBrk="1" fontAlgn="base" hangingPunct="1">
              <a:spcBef>
                <a:spcPct val="0"/>
              </a:spcBef>
              <a:spcAft>
                <a:spcPct val="0"/>
              </a:spcAft>
              <a:defRPr sz="2800" b="1">
                <a:solidFill>
                  <a:srgbClr val="00407A"/>
                </a:solidFill>
                <a:latin typeface="UB Scala" pitchFamily="2" charset="0"/>
              </a:defRPr>
            </a:lvl6pPr>
            <a:lvl7pPr marL="914400" algn="l" rtl="0" eaLnBrk="1" fontAlgn="base" hangingPunct="1">
              <a:spcBef>
                <a:spcPct val="0"/>
              </a:spcBef>
              <a:spcAft>
                <a:spcPct val="0"/>
              </a:spcAft>
              <a:defRPr sz="2800" b="1">
                <a:solidFill>
                  <a:srgbClr val="00407A"/>
                </a:solidFill>
                <a:latin typeface="UB Scala" pitchFamily="2" charset="0"/>
              </a:defRPr>
            </a:lvl7pPr>
            <a:lvl8pPr marL="1371600" algn="l" rtl="0" eaLnBrk="1" fontAlgn="base" hangingPunct="1">
              <a:spcBef>
                <a:spcPct val="0"/>
              </a:spcBef>
              <a:spcAft>
                <a:spcPct val="0"/>
              </a:spcAft>
              <a:defRPr sz="2800" b="1">
                <a:solidFill>
                  <a:srgbClr val="00407A"/>
                </a:solidFill>
                <a:latin typeface="UB Scala" pitchFamily="2" charset="0"/>
              </a:defRPr>
            </a:lvl8pPr>
            <a:lvl9pPr marL="1828800" algn="l" rtl="0" eaLnBrk="1" fontAlgn="base" hangingPunct="1">
              <a:spcBef>
                <a:spcPct val="0"/>
              </a:spcBef>
              <a:spcAft>
                <a:spcPct val="0"/>
              </a:spcAft>
              <a:defRPr sz="2800" b="1">
                <a:solidFill>
                  <a:srgbClr val="00407A"/>
                </a:solidFill>
                <a:latin typeface="UB Scala" pitchFamily="2" charset="0"/>
              </a:defRPr>
            </a:lvl9pPr>
          </a:lstStyle>
          <a:p>
            <a:r>
              <a:rPr lang="de-DE" kern="0"/>
              <a:t>You are here:</a:t>
            </a:r>
            <a:endParaRPr lang="de-DE" kern="0" dirty="0"/>
          </a:p>
        </p:txBody>
      </p:sp>
      <p:pic>
        <p:nvPicPr>
          <p:cNvPr id="3" name="Grafik 2" descr="Ein Bild, das Karte, Text enthält.&#10;&#10;Automatisch generierte Beschreibung" hidden="1">
            <a:extLst>
              <a:ext uri="{FF2B5EF4-FFF2-40B4-BE49-F238E27FC236}">
                <a16:creationId xmlns:a16="http://schemas.microsoft.com/office/drawing/2014/main" id="{C403B580-5CA2-F56F-E5DC-F496AECF7192}"/>
              </a:ext>
            </a:extLst>
          </p:cNvPr>
          <p:cNvPicPr>
            <a:picLocks noChangeAspect="1"/>
          </p:cNvPicPr>
          <p:nvPr/>
        </p:nvPicPr>
        <p:blipFill rotWithShape="1">
          <a:blip r:embed="rId3">
            <a:duotone>
              <a:prstClr val="black"/>
              <a:srgbClr val="E0E4EE">
                <a:tint val="45000"/>
                <a:satMod val="400000"/>
              </a:srgbClr>
            </a:duotone>
            <a:extLst>
              <a:ext uri="{BEBA8EAE-BF5A-486C-A8C5-ECC9F3942E4B}">
                <a14:imgProps xmlns:a14="http://schemas.microsoft.com/office/drawing/2010/main">
                  <a14:imgLayer r:embed="rId4">
                    <a14:imgEffect>
                      <a14:backgroundRemoval t="50234" b="96328" l="31297" r="85745">
                        <a14:foregroundMark x1="42658" y1="74766" x2="39657" y2="88828"/>
                        <a14:foregroundMark x1="37513" y1="59062" x2="37513" y2="60391"/>
                        <a14:foregroundMark x1="46088" y1="55469" x2="79100" y2="56641"/>
                        <a14:foregroundMark x1="47803" y1="58203" x2="36227" y2="58359"/>
                        <a14:foregroundMark x1="42872" y1="50313" x2="31404" y2="68672"/>
                        <a14:foregroundMark x1="36013" y1="91406" x2="33869" y2="96484"/>
                        <a14:foregroundMark x1="85852" y1="55703" x2="64202" y2="53516"/>
                        <a14:foregroundMark x1="64094" y1="52578" x2="76099" y2="50234"/>
                        <a14:foregroundMark x1="76099" y1="50234" x2="83173" y2="57422"/>
                        <a14:foregroundMark x1="83173" y1="57422" x2="84459" y2="54141"/>
                        <a14:backgroundMark x1="55520" y1="72734" x2="70418" y2="86484"/>
                      </a14:backgroundRemoval>
                    </a14:imgEffect>
                  </a14:imgLayer>
                </a14:imgProps>
              </a:ext>
              <a:ext uri="{28A0092B-C50C-407E-A947-70E740481C1C}">
                <a14:useLocalDpi xmlns:a14="http://schemas.microsoft.com/office/drawing/2010/main" val="0"/>
              </a:ext>
            </a:extLst>
          </a:blip>
          <a:srcRect l="33452" t="52747" r="13559" b="-7342"/>
          <a:stretch/>
        </p:blipFill>
        <p:spPr>
          <a:xfrm>
            <a:off x="2752841" y="1288164"/>
            <a:ext cx="2251207" cy="3181978"/>
          </a:xfrm>
          <a:prstGeom prst="rect">
            <a:avLst/>
          </a:prstGeom>
        </p:spPr>
      </p:pic>
      <p:sp>
        <p:nvSpPr>
          <p:cNvPr id="2" name="Rechteck 1">
            <a:extLst>
              <a:ext uri="{FF2B5EF4-FFF2-40B4-BE49-F238E27FC236}">
                <a16:creationId xmlns:a16="http://schemas.microsoft.com/office/drawing/2014/main" id="{15B70752-8DCF-9504-D3FF-54BE39BC9E54}"/>
              </a:ext>
            </a:extLst>
          </p:cNvPr>
          <p:cNvSpPr/>
          <p:nvPr/>
        </p:nvSpPr>
        <p:spPr>
          <a:xfrm>
            <a:off x="395536" y="1124744"/>
            <a:ext cx="2088232" cy="438894"/>
          </a:xfrm>
          <a:prstGeom prst="rect">
            <a:avLst/>
          </a:prstGeom>
          <a:solidFill>
            <a:srgbClr val="99B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rPr>
              <a:t>Europe</a:t>
            </a:r>
          </a:p>
        </p:txBody>
      </p:sp>
      <p:sp>
        <p:nvSpPr>
          <p:cNvPr id="5" name="Rechteck 4">
            <a:extLst>
              <a:ext uri="{FF2B5EF4-FFF2-40B4-BE49-F238E27FC236}">
                <a16:creationId xmlns:a16="http://schemas.microsoft.com/office/drawing/2014/main" id="{26D70393-58E9-1361-D1F2-2ED8EF91B5F2}"/>
              </a:ext>
            </a:extLst>
          </p:cNvPr>
          <p:cNvSpPr/>
          <p:nvPr/>
        </p:nvSpPr>
        <p:spPr>
          <a:xfrm>
            <a:off x="490196" y="1601658"/>
            <a:ext cx="2088232" cy="438894"/>
          </a:xfrm>
          <a:prstGeom prst="rect">
            <a:avLst/>
          </a:prstGeom>
          <a:solidFill>
            <a:srgbClr val="99B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rPr>
              <a:t>Germany</a:t>
            </a:r>
          </a:p>
        </p:txBody>
      </p:sp>
      <p:sp>
        <p:nvSpPr>
          <p:cNvPr id="9" name="Rechteck 8">
            <a:extLst>
              <a:ext uri="{FF2B5EF4-FFF2-40B4-BE49-F238E27FC236}">
                <a16:creationId xmlns:a16="http://schemas.microsoft.com/office/drawing/2014/main" id="{A1B6AFFE-7BBC-0030-3059-2C42FCE71D21}"/>
              </a:ext>
            </a:extLst>
          </p:cNvPr>
          <p:cNvSpPr/>
          <p:nvPr/>
        </p:nvSpPr>
        <p:spPr>
          <a:xfrm>
            <a:off x="584856" y="2078572"/>
            <a:ext cx="2088232" cy="438894"/>
          </a:xfrm>
          <a:prstGeom prst="rect">
            <a:avLst/>
          </a:prstGeom>
          <a:solidFill>
            <a:srgbClr val="99B5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rPr>
              <a:t>Bavaria</a:t>
            </a:r>
          </a:p>
        </p:txBody>
      </p:sp>
      <p:sp>
        <p:nvSpPr>
          <p:cNvPr id="10" name="Rechteck 9">
            <a:extLst>
              <a:ext uri="{FF2B5EF4-FFF2-40B4-BE49-F238E27FC236}">
                <a16:creationId xmlns:a16="http://schemas.microsoft.com/office/drawing/2014/main" id="{E3B3BCB8-F7C9-231F-E244-A07F7FBBB91F}"/>
              </a:ext>
            </a:extLst>
          </p:cNvPr>
          <p:cNvSpPr/>
          <p:nvPr/>
        </p:nvSpPr>
        <p:spPr>
          <a:xfrm>
            <a:off x="679516" y="2555486"/>
            <a:ext cx="2088232" cy="438894"/>
          </a:xfrm>
          <a:prstGeom prst="rect">
            <a:avLst/>
          </a:prstGeom>
          <a:solidFill>
            <a:srgbClr val="0045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rPr>
              <a:t>Bamberg</a:t>
            </a:r>
          </a:p>
        </p:txBody>
      </p:sp>
      <p:pic>
        <p:nvPicPr>
          <p:cNvPr id="12" name="Picture 11">
            <a:extLst>
              <a:ext uri="{FF2B5EF4-FFF2-40B4-BE49-F238E27FC236}">
                <a16:creationId xmlns:a16="http://schemas.microsoft.com/office/drawing/2014/main" id="{AB8E0010-83F2-A9A8-152E-6678B19FAA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3129" y="2733508"/>
            <a:ext cx="2664544" cy="19114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8F62791-37EF-35A6-6462-D33AF8CBE7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993"/>
          <a:stretch>
            <a:fillRect/>
          </a:stretch>
        </p:blipFill>
        <p:spPr bwMode="auto">
          <a:xfrm>
            <a:off x="4613297" y="267494"/>
            <a:ext cx="3384376" cy="1983244"/>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17F0D96C-0A10-3DA5-1E42-A30F364D55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82732" y="1430384"/>
            <a:ext cx="2383157" cy="3328200"/>
          </a:xfrm>
          <a:prstGeom prst="rect">
            <a:avLst/>
          </a:prstGeom>
        </p:spPr>
      </p:pic>
      <p:pic>
        <p:nvPicPr>
          <p:cNvPr id="8" name="Grafik 7" descr="Markierung mit einfarbiger Füllung">
            <a:extLst>
              <a:ext uri="{FF2B5EF4-FFF2-40B4-BE49-F238E27FC236}">
                <a16:creationId xmlns:a16="http://schemas.microsoft.com/office/drawing/2014/main" id="{AB2E7CAD-8602-BA67-CA4E-ABA9F4B0FB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01624" y="721175"/>
            <a:ext cx="1894040" cy="1894040"/>
          </a:xfrm>
          <a:prstGeom prst="rect">
            <a:avLst/>
          </a:prstGeom>
        </p:spPr>
      </p:pic>
    </p:spTree>
    <p:extLst>
      <p:ext uri="{BB962C8B-B14F-4D97-AF65-F5344CB8AC3E}">
        <p14:creationId xmlns:p14="http://schemas.microsoft.com/office/powerpoint/2010/main" val="6935787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Gebäude, Himmel, Fenster enthält.&#10;&#10;Automatisch generierte Beschreibung">
            <a:extLst>
              <a:ext uri="{FF2B5EF4-FFF2-40B4-BE49-F238E27FC236}">
                <a16:creationId xmlns:a16="http://schemas.microsoft.com/office/drawing/2014/main" id="{25257ECA-4ACA-F0E8-6F07-4AD5142FAE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036" y="124027"/>
            <a:ext cx="3157227" cy="2232248"/>
          </a:xfrm>
          <a:prstGeom prst="rect">
            <a:avLst/>
          </a:prstGeom>
        </p:spPr>
      </p:pic>
      <p:pic>
        <p:nvPicPr>
          <p:cNvPr id="6" name="Grafik 5" descr="Ein Bild, das draußen, Gebäude, Haus, Baum enthält.&#10;&#10;Automatisch generierte Beschreibung">
            <a:extLst>
              <a:ext uri="{FF2B5EF4-FFF2-40B4-BE49-F238E27FC236}">
                <a16:creationId xmlns:a16="http://schemas.microsoft.com/office/drawing/2014/main" id="{3BED9DC4-70F5-A460-4810-4BEB8948ED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036" y="2571502"/>
            <a:ext cx="3157227" cy="2232248"/>
          </a:xfrm>
          <a:prstGeom prst="rect">
            <a:avLst/>
          </a:prstGeom>
        </p:spPr>
      </p:pic>
      <p:pic>
        <p:nvPicPr>
          <p:cNvPr id="8" name="Grafik 7" descr="Ein Bild, das draußen, Himmel, Pflanze, Baum enthält.&#10;&#10;Automatisch generierte Beschreibung">
            <a:extLst>
              <a:ext uri="{FF2B5EF4-FFF2-40B4-BE49-F238E27FC236}">
                <a16:creationId xmlns:a16="http://schemas.microsoft.com/office/drawing/2014/main" id="{7E0B15B4-5B65-1551-C0E6-476A79E9C5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688"/>
          <a:stretch/>
        </p:blipFill>
        <p:spPr>
          <a:xfrm>
            <a:off x="4742179" y="2571750"/>
            <a:ext cx="3157200" cy="2232000"/>
          </a:xfrm>
          <a:prstGeom prst="rect">
            <a:avLst/>
          </a:prstGeom>
        </p:spPr>
      </p:pic>
      <p:pic>
        <p:nvPicPr>
          <p:cNvPr id="15" name="Grafik 14" descr="Ein Bild, das Gebäude, Architektur, draußen, Fenster enthält.&#10;&#10;Automatisch generierte Beschreibung">
            <a:extLst>
              <a:ext uri="{FF2B5EF4-FFF2-40B4-BE49-F238E27FC236}">
                <a16:creationId xmlns:a16="http://schemas.microsoft.com/office/drawing/2014/main" id="{A715F35F-14C9-5A09-C8D3-8781C7A90A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688"/>
          <a:stretch/>
        </p:blipFill>
        <p:spPr>
          <a:xfrm>
            <a:off x="4742179" y="124027"/>
            <a:ext cx="3157200" cy="2232000"/>
          </a:xfrm>
          <a:prstGeom prst="rect">
            <a:avLst/>
          </a:prstGeom>
        </p:spPr>
      </p:pic>
      <p:sp>
        <p:nvSpPr>
          <p:cNvPr id="3" name="Content Placeholder 2">
            <a:extLst>
              <a:ext uri="{FF2B5EF4-FFF2-40B4-BE49-F238E27FC236}">
                <a16:creationId xmlns:a16="http://schemas.microsoft.com/office/drawing/2014/main" id="{3874E0D0-4EF9-13C3-916C-F804487068B8}"/>
              </a:ext>
            </a:extLst>
          </p:cNvPr>
          <p:cNvSpPr>
            <a:spLocks noGrp="1"/>
          </p:cNvSpPr>
          <p:nvPr>
            <p:ph idx="1"/>
          </p:nvPr>
        </p:nvSpPr>
        <p:spPr>
          <a:xfrm>
            <a:off x="3525436" y="267494"/>
            <a:ext cx="1118572" cy="4428242"/>
          </a:xfrm>
          <a:solidFill>
            <a:srgbClr val="6690B1"/>
          </a:solidFill>
          <a:ln w="38100">
            <a:noFill/>
          </a:ln>
        </p:spPr>
        <p:txBody>
          <a:bodyPr anchor="ctr"/>
          <a:lstStyle/>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r>
              <a:rPr lang="en-US" altLang="de-DE" sz="1400" dirty="0">
                <a:solidFill>
                  <a:srgbClr val="FFFFFF"/>
                </a:solidFill>
              </a:rPr>
              <a:t>1647</a:t>
            </a:r>
            <a:br>
              <a:rPr lang="en-US" altLang="de-DE" sz="1400" dirty="0">
                <a:solidFill>
                  <a:srgbClr val="FFFFFF"/>
                </a:solidFill>
              </a:rPr>
            </a:b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r>
              <a:rPr lang="en-US" altLang="de-DE" sz="1400" dirty="0">
                <a:solidFill>
                  <a:srgbClr val="FFFFFF"/>
                </a:solidFill>
              </a:rPr>
              <a:t>1971</a:t>
            </a:r>
            <a:br>
              <a:rPr lang="en-US" altLang="de-DE" sz="1400" dirty="0">
                <a:solidFill>
                  <a:srgbClr val="FFFFFF"/>
                </a:solidFill>
              </a:rPr>
            </a:b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endParaRPr lang="en-US" altLang="de-DE" sz="1400" dirty="0">
              <a:solidFill>
                <a:srgbClr val="FFFFFF"/>
              </a:solidFill>
            </a:endParaRPr>
          </a:p>
          <a:p>
            <a:pPr marL="0" indent="0" algn="ctr">
              <a:buNone/>
            </a:pPr>
            <a:r>
              <a:rPr lang="en-US" altLang="de-DE" sz="1400" dirty="0">
                <a:solidFill>
                  <a:srgbClr val="FFFFFF"/>
                </a:solidFill>
              </a:rPr>
              <a:t>~12,000</a:t>
            </a:r>
            <a:endParaRPr lang="en-US" sz="1400" dirty="0">
              <a:solidFill>
                <a:srgbClr val="FFFFFF"/>
              </a:solidFill>
            </a:endParaRPr>
          </a:p>
        </p:txBody>
      </p:sp>
      <p:sp>
        <p:nvSpPr>
          <p:cNvPr id="10" name="Rectangle 5">
            <a:extLst>
              <a:ext uri="{FF2B5EF4-FFF2-40B4-BE49-F238E27FC236}">
                <a16:creationId xmlns:a16="http://schemas.microsoft.com/office/drawing/2014/main" id="{1B35ECA8-9F79-D22F-0ECB-4ECFE2B78B8F}"/>
              </a:ext>
            </a:extLst>
          </p:cNvPr>
          <p:cNvSpPr/>
          <p:nvPr/>
        </p:nvSpPr>
        <p:spPr>
          <a:xfrm>
            <a:off x="270036" y="1780210"/>
            <a:ext cx="1604763" cy="576065"/>
          </a:xfrm>
          <a:prstGeom prst="rect">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dirty="0">
                <a:solidFill>
                  <a:srgbClr val="FFFFFF"/>
                </a:solidFill>
                <a:latin typeface="UB Scala Sans" panose="02000503050000020003" pitchFamily="2" charset="0"/>
              </a:rPr>
              <a:t>Humanities</a:t>
            </a:r>
          </a:p>
        </p:txBody>
      </p:sp>
      <p:sp>
        <p:nvSpPr>
          <p:cNvPr id="11" name="Rectangle 6">
            <a:extLst>
              <a:ext uri="{FF2B5EF4-FFF2-40B4-BE49-F238E27FC236}">
                <a16:creationId xmlns:a16="http://schemas.microsoft.com/office/drawing/2014/main" id="{E92A4A08-89B2-DBD2-A26C-79CC45FE8ACA}"/>
              </a:ext>
            </a:extLst>
          </p:cNvPr>
          <p:cNvSpPr/>
          <p:nvPr/>
        </p:nvSpPr>
        <p:spPr>
          <a:xfrm>
            <a:off x="6294616" y="1779962"/>
            <a:ext cx="1604763" cy="576065"/>
          </a:xfrm>
          <a:prstGeom prst="rect">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dirty="0">
                <a:solidFill>
                  <a:srgbClr val="FFFFFF"/>
                </a:solidFill>
                <a:latin typeface="UB Scala Sans" panose="02000503050000020003" pitchFamily="2" charset="0"/>
              </a:rPr>
              <a:t>Social Sciences, Economics, &amp; Business Administration</a:t>
            </a:r>
          </a:p>
        </p:txBody>
      </p:sp>
      <p:sp>
        <p:nvSpPr>
          <p:cNvPr id="12" name="Rectangle 7">
            <a:extLst>
              <a:ext uri="{FF2B5EF4-FFF2-40B4-BE49-F238E27FC236}">
                <a16:creationId xmlns:a16="http://schemas.microsoft.com/office/drawing/2014/main" id="{DFA80221-187E-C976-460E-F528B592ABF8}"/>
              </a:ext>
            </a:extLst>
          </p:cNvPr>
          <p:cNvSpPr/>
          <p:nvPr/>
        </p:nvSpPr>
        <p:spPr>
          <a:xfrm>
            <a:off x="270036" y="2571502"/>
            <a:ext cx="1604763" cy="576065"/>
          </a:xfrm>
          <a:prstGeom prst="rect">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dirty="0">
                <a:solidFill>
                  <a:srgbClr val="FFFFFF"/>
                </a:solidFill>
                <a:latin typeface="UB Scala Sans" panose="02000503050000020003" pitchFamily="2" charset="0"/>
              </a:rPr>
              <a:t>Human Sciences </a:t>
            </a:r>
            <a:br>
              <a:rPr lang="en-AU" sz="1100" dirty="0">
                <a:solidFill>
                  <a:srgbClr val="FFFFFF"/>
                </a:solidFill>
                <a:latin typeface="UB Scala Sans" panose="02000503050000020003" pitchFamily="2" charset="0"/>
              </a:rPr>
            </a:br>
            <a:r>
              <a:rPr lang="en-AU" sz="1100" dirty="0">
                <a:solidFill>
                  <a:srgbClr val="FFFFFF"/>
                </a:solidFill>
                <a:latin typeface="UB Scala Sans" panose="02000503050000020003" pitchFamily="2" charset="0"/>
              </a:rPr>
              <a:t>and Education</a:t>
            </a:r>
          </a:p>
        </p:txBody>
      </p:sp>
      <p:sp>
        <p:nvSpPr>
          <p:cNvPr id="13" name="Rectangle 8">
            <a:extLst>
              <a:ext uri="{FF2B5EF4-FFF2-40B4-BE49-F238E27FC236}">
                <a16:creationId xmlns:a16="http://schemas.microsoft.com/office/drawing/2014/main" id="{AD5467A2-11D1-01A4-85BC-880F4E6A40D2}"/>
              </a:ext>
            </a:extLst>
          </p:cNvPr>
          <p:cNvSpPr/>
          <p:nvPr/>
        </p:nvSpPr>
        <p:spPr>
          <a:xfrm>
            <a:off x="6294616" y="2571750"/>
            <a:ext cx="1604763" cy="576065"/>
          </a:xfrm>
          <a:prstGeom prst="rect">
            <a:avLst/>
          </a:prstGeom>
          <a:solidFill>
            <a:srgbClr val="004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dirty="0">
                <a:solidFill>
                  <a:srgbClr val="FFFFFF"/>
                </a:solidFill>
                <a:latin typeface="UB Scala Sans" panose="02000503050000020003" pitchFamily="2" charset="0"/>
              </a:rPr>
              <a:t>Information Systems and Applied Computer Science </a:t>
            </a:r>
          </a:p>
        </p:txBody>
      </p:sp>
      <p:pic>
        <p:nvPicPr>
          <p:cNvPr id="9" name="Grafik 8" descr="Benutzer mit einfarbiger Füllung">
            <a:extLst>
              <a:ext uri="{FF2B5EF4-FFF2-40B4-BE49-F238E27FC236}">
                <a16:creationId xmlns:a16="http://schemas.microsoft.com/office/drawing/2014/main" id="{E984EEBA-A380-80CB-36E4-73A4CB8F46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9984" y="3835530"/>
            <a:ext cx="469476" cy="469476"/>
          </a:xfrm>
          <a:prstGeom prst="rect">
            <a:avLst/>
          </a:prstGeom>
        </p:spPr>
      </p:pic>
      <p:pic>
        <p:nvPicPr>
          <p:cNvPr id="16" name="Grafik 15" descr="Druckerabdeckung offen mit einfarbiger Füllung">
            <a:extLst>
              <a:ext uri="{FF2B5EF4-FFF2-40B4-BE49-F238E27FC236}">
                <a16:creationId xmlns:a16="http://schemas.microsoft.com/office/drawing/2014/main" id="{0999C987-143E-97CA-C063-312C0C25845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44264" y="2815366"/>
            <a:ext cx="469476" cy="469476"/>
          </a:xfrm>
          <a:prstGeom prst="rect">
            <a:avLst/>
          </a:prstGeom>
        </p:spPr>
      </p:pic>
      <p:pic>
        <p:nvPicPr>
          <p:cNvPr id="18" name="Grafik 17" descr="Blaupause mit einfarbiger Füllung">
            <a:extLst>
              <a:ext uri="{FF2B5EF4-FFF2-40B4-BE49-F238E27FC236}">
                <a16:creationId xmlns:a16="http://schemas.microsoft.com/office/drawing/2014/main" id="{7975E14C-1D2F-C113-4FA2-ABAD4EEF87E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49984" y="1856162"/>
            <a:ext cx="469476" cy="469476"/>
          </a:xfrm>
          <a:prstGeom prst="rect">
            <a:avLst/>
          </a:prstGeom>
        </p:spPr>
      </p:pic>
      <p:pic>
        <p:nvPicPr>
          <p:cNvPr id="20" name="Grafik 19" descr="Ein Bild, das Text, Symbol, Schrift, Grafiken enthält.&#10;&#10;Automatisch generierte Beschreibung">
            <a:extLst>
              <a:ext uri="{FF2B5EF4-FFF2-40B4-BE49-F238E27FC236}">
                <a16:creationId xmlns:a16="http://schemas.microsoft.com/office/drawing/2014/main" id="{23683087-728E-3961-8FA7-B1F026E3D7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7599" y="447764"/>
            <a:ext cx="936502" cy="936502"/>
          </a:xfrm>
          <a:prstGeom prst="rect">
            <a:avLst/>
          </a:prstGeom>
        </p:spPr>
      </p:pic>
    </p:spTree>
    <p:extLst>
      <p:ext uri="{BB962C8B-B14F-4D97-AF65-F5344CB8AC3E}">
        <p14:creationId xmlns:p14="http://schemas.microsoft.com/office/powerpoint/2010/main" val="558395229"/>
      </p:ext>
    </p:extLst>
  </p:cSld>
  <p:clrMapOvr>
    <a:masterClrMapping/>
  </p:clrMapOvr>
</p:sld>
</file>

<file path=ppt/theme/theme1.xml><?xml version="1.0" encoding="utf-8"?>
<a:theme xmlns:a="http://schemas.openxmlformats.org/drawingml/2006/main" name="16zu9_Vorlage_mit_Titelbild_deutsch_hellblau">
  <a:themeElements>
    <a:clrScheme name="ub-cd-neu-v2-4 1">
      <a:dk1>
        <a:srgbClr val="000000"/>
      </a:dk1>
      <a:lt1>
        <a:srgbClr val="C8D0E2"/>
      </a:lt1>
      <a:dk2>
        <a:srgbClr val="00457D"/>
      </a:dk2>
      <a:lt2>
        <a:srgbClr val="808080"/>
      </a:lt2>
      <a:accent1>
        <a:srgbClr val="5D7FAA"/>
      </a:accent1>
      <a:accent2>
        <a:srgbClr val="97BF0D"/>
      </a:accent2>
      <a:accent3>
        <a:srgbClr val="E0E4EE"/>
      </a:accent3>
      <a:accent4>
        <a:srgbClr val="000000"/>
      </a:accent4>
      <a:accent5>
        <a:srgbClr val="B6C0D2"/>
      </a:accent5>
      <a:accent6>
        <a:srgbClr val="88AD0B"/>
      </a:accent6>
      <a:hlink>
        <a:srgbClr val="92A5C5"/>
      </a:hlink>
      <a:folHlink>
        <a:srgbClr val="C6D982"/>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b-cd-neu-v2-4 1">
        <a:dk1>
          <a:srgbClr val="000000"/>
        </a:dk1>
        <a:lt1>
          <a:srgbClr val="C8D0E2"/>
        </a:lt1>
        <a:dk2>
          <a:srgbClr val="00457D"/>
        </a:dk2>
        <a:lt2>
          <a:srgbClr val="808080"/>
        </a:lt2>
        <a:accent1>
          <a:srgbClr val="5D7FAA"/>
        </a:accent1>
        <a:accent2>
          <a:srgbClr val="97BF0D"/>
        </a:accent2>
        <a:accent3>
          <a:srgbClr val="E0E4EE"/>
        </a:accent3>
        <a:accent4>
          <a:srgbClr val="000000"/>
        </a:accent4>
        <a:accent5>
          <a:srgbClr val="B6C0D2"/>
        </a:accent5>
        <a:accent6>
          <a:srgbClr val="88AD0B"/>
        </a:accent6>
        <a:hlink>
          <a:srgbClr val="92A5C5"/>
        </a:hlink>
        <a:folHlink>
          <a:srgbClr val="C6D982"/>
        </a:folHlink>
      </a:clrScheme>
      <a:clrMap bg1="lt1" tx1="dk1" bg2="lt2" tx2="dk2" accent1="accent1" accent2="accent2" accent3="accent3" accent4="accent4" accent5="accent5" accent6="accent6" hlink="hlink" folHlink="folHlink"/>
    </a:extraClrScheme>
    <a:extraClrScheme>
      <a:clrScheme name="ub-cd-neu-v2-4 2">
        <a:dk1>
          <a:srgbClr val="000000"/>
        </a:dk1>
        <a:lt1>
          <a:srgbClr val="C8D0E2"/>
        </a:lt1>
        <a:dk2>
          <a:srgbClr val="00457D"/>
        </a:dk2>
        <a:lt2>
          <a:srgbClr val="808080"/>
        </a:lt2>
        <a:accent1>
          <a:srgbClr val="5D7FAA"/>
        </a:accent1>
        <a:accent2>
          <a:srgbClr val="FFD300"/>
        </a:accent2>
        <a:accent3>
          <a:srgbClr val="E0E4EE"/>
        </a:accent3>
        <a:accent4>
          <a:srgbClr val="000000"/>
        </a:accent4>
        <a:accent5>
          <a:srgbClr val="B6C0D2"/>
        </a:accent5>
        <a:accent6>
          <a:srgbClr val="E7BF00"/>
        </a:accent6>
        <a:hlink>
          <a:srgbClr val="92A5C5"/>
        </a:hlink>
        <a:folHlink>
          <a:srgbClr val="FFE37D"/>
        </a:folHlink>
      </a:clrScheme>
      <a:clrMap bg1="lt1" tx1="dk1" bg2="lt2" tx2="dk2" accent1="accent1" accent2="accent2" accent3="accent3" accent4="accent4" accent5="accent5" accent6="accent6" hlink="hlink" folHlink="folHlink"/>
    </a:extraClrScheme>
    <a:extraClrScheme>
      <a:clrScheme name="ub-cd-neu-v2-4 3">
        <a:dk1>
          <a:srgbClr val="000000"/>
        </a:dk1>
        <a:lt1>
          <a:srgbClr val="C8D0E2"/>
        </a:lt1>
        <a:dk2>
          <a:srgbClr val="00457D"/>
        </a:dk2>
        <a:lt2>
          <a:srgbClr val="808080"/>
        </a:lt2>
        <a:accent1>
          <a:srgbClr val="5D7FAA"/>
        </a:accent1>
        <a:accent2>
          <a:srgbClr val="E6444F"/>
        </a:accent2>
        <a:accent3>
          <a:srgbClr val="E0E4EE"/>
        </a:accent3>
        <a:accent4>
          <a:srgbClr val="000000"/>
        </a:accent4>
        <a:accent5>
          <a:srgbClr val="B6C0D2"/>
        </a:accent5>
        <a:accent6>
          <a:srgbClr val="D03D47"/>
        </a:accent6>
        <a:hlink>
          <a:srgbClr val="92A5C5"/>
        </a:hlink>
        <a:folHlink>
          <a:srgbClr val="F1998F"/>
        </a:folHlink>
      </a:clrScheme>
      <a:clrMap bg1="lt1" tx1="dk1" bg2="lt2" tx2="dk2" accent1="accent1" accent2="accent2" accent3="accent3" accent4="accent4" accent5="accent5" accent6="accent6" hlink="hlink" folHlink="folHlink"/>
    </a:extraClrScheme>
    <a:extraClrScheme>
      <a:clrScheme name="ub-cd-neu-v2-4 4">
        <a:dk1>
          <a:srgbClr val="000000"/>
        </a:dk1>
        <a:lt1>
          <a:srgbClr val="C8D0E2"/>
        </a:lt1>
        <a:dk2>
          <a:srgbClr val="00457D"/>
        </a:dk2>
        <a:lt2>
          <a:srgbClr val="808080"/>
        </a:lt2>
        <a:accent1>
          <a:srgbClr val="5D7FAA"/>
        </a:accent1>
        <a:accent2>
          <a:srgbClr val="878783"/>
        </a:accent2>
        <a:accent3>
          <a:srgbClr val="E0E4EE"/>
        </a:accent3>
        <a:accent4>
          <a:srgbClr val="000000"/>
        </a:accent4>
        <a:accent5>
          <a:srgbClr val="B6C0D2"/>
        </a:accent5>
        <a:accent6>
          <a:srgbClr val="7A7A76"/>
        </a:accent6>
        <a:hlink>
          <a:srgbClr val="92A5C5"/>
        </a:hlink>
        <a:folHlink>
          <a:srgbClr val="B9BAB7"/>
        </a:folHlink>
      </a:clrScheme>
      <a:clrMap bg1="lt1" tx1="dk1" bg2="lt2" tx2="dk2" accent1="accent1" accent2="accent2" accent3="accent3" accent4="accent4" accent5="accent5" accent6="accent6" hlink="hlink" folHlink="folHlink"/>
    </a:extraClrScheme>
    <a:extraClrScheme>
      <a:clrScheme name="ub-cd-neu-v2-4 5">
        <a:dk1>
          <a:srgbClr val="000000"/>
        </a:dk1>
        <a:lt1>
          <a:srgbClr val="C8D0E2"/>
        </a:lt1>
        <a:dk2>
          <a:srgbClr val="00457D"/>
        </a:dk2>
        <a:lt2>
          <a:srgbClr val="808080"/>
        </a:lt2>
        <a:accent1>
          <a:srgbClr val="5D7FAA"/>
        </a:accent1>
        <a:accent2>
          <a:srgbClr val="00457D"/>
        </a:accent2>
        <a:accent3>
          <a:srgbClr val="E0E4EE"/>
        </a:accent3>
        <a:accent4>
          <a:srgbClr val="000000"/>
        </a:accent4>
        <a:accent5>
          <a:srgbClr val="B6C0D2"/>
        </a:accent5>
        <a:accent6>
          <a:srgbClr val="003E71"/>
        </a:accent6>
        <a:hlink>
          <a:srgbClr val="92A5C5"/>
        </a:hlink>
        <a:folHlink>
          <a:srgbClr val="C8D0E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16zu9_Vorlage_mit_Titelbild_deutsch_hellblau">
  <a:themeElements>
    <a:clrScheme name="ub-cd-neu-v2-4 1">
      <a:dk1>
        <a:srgbClr val="000000"/>
      </a:dk1>
      <a:lt1>
        <a:srgbClr val="C8D0E2"/>
      </a:lt1>
      <a:dk2>
        <a:srgbClr val="00457D"/>
      </a:dk2>
      <a:lt2>
        <a:srgbClr val="808080"/>
      </a:lt2>
      <a:accent1>
        <a:srgbClr val="5D7FAA"/>
      </a:accent1>
      <a:accent2>
        <a:srgbClr val="97BF0D"/>
      </a:accent2>
      <a:accent3>
        <a:srgbClr val="E0E4EE"/>
      </a:accent3>
      <a:accent4>
        <a:srgbClr val="000000"/>
      </a:accent4>
      <a:accent5>
        <a:srgbClr val="B6C0D2"/>
      </a:accent5>
      <a:accent6>
        <a:srgbClr val="88AD0B"/>
      </a:accent6>
      <a:hlink>
        <a:srgbClr val="92A5C5"/>
      </a:hlink>
      <a:folHlink>
        <a:srgbClr val="C6D982"/>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b-cd-neu-v2-4 1">
        <a:dk1>
          <a:srgbClr val="000000"/>
        </a:dk1>
        <a:lt1>
          <a:srgbClr val="C8D0E2"/>
        </a:lt1>
        <a:dk2>
          <a:srgbClr val="00457D"/>
        </a:dk2>
        <a:lt2>
          <a:srgbClr val="808080"/>
        </a:lt2>
        <a:accent1>
          <a:srgbClr val="5D7FAA"/>
        </a:accent1>
        <a:accent2>
          <a:srgbClr val="97BF0D"/>
        </a:accent2>
        <a:accent3>
          <a:srgbClr val="E0E4EE"/>
        </a:accent3>
        <a:accent4>
          <a:srgbClr val="000000"/>
        </a:accent4>
        <a:accent5>
          <a:srgbClr val="B6C0D2"/>
        </a:accent5>
        <a:accent6>
          <a:srgbClr val="88AD0B"/>
        </a:accent6>
        <a:hlink>
          <a:srgbClr val="92A5C5"/>
        </a:hlink>
        <a:folHlink>
          <a:srgbClr val="C6D982"/>
        </a:folHlink>
      </a:clrScheme>
      <a:clrMap bg1="lt1" tx1="dk1" bg2="lt2" tx2="dk2" accent1="accent1" accent2="accent2" accent3="accent3" accent4="accent4" accent5="accent5" accent6="accent6" hlink="hlink" folHlink="folHlink"/>
    </a:extraClrScheme>
    <a:extraClrScheme>
      <a:clrScheme name="ub-cd-neu-v2-4 2">
        <a:dk1>
          <a:srgbClr val="000000"/>
        </a:dk1>
        <a:lt1>
          <a:srgbClr val="C8D0E2"/>
        </a:lt1>
        <a:dk2>
          <a:srgbClr val="00457D"/>
        </a:dk2>
        <a:lt2>
          <a:srgbClr val="808080"/>
        </a:lt2>
        <a:accent1>
          <a:srgbClr val="5D7FAA"/>
        </a:accent1>
        <a:accent2>
          <a:srgbClr val="FFD300"/>
        </a:accent2>
        <a:accent3>
          <a:srgbClr val="E0E4EE"/>
        </a:accent3>
        <a:accent4>
          <a:srgbClr val="000000"/>
        </a:accent4>
        <a:accent5>
          <a:srgbClr val="B6C0D2"/>
        </a:accent5>
        <a:accent6>
          <a:srgbClr val="E7BF00"/>
        </a:accent6>
        <a:hlink>
          <a:srgbClr val="92A5C5"/>
        </a:hlink>
        <a:folHlink>
          <a:srgbClr val="FFE37D"/>
        </a:folHlink>
      </a:clrScheme>
      <a:clrMap bg1="lt1" tx1="dk1" bg2="lt2" tx2="dk2" accent1="accent1" accent2="accent2" accent3="accent3" accent4="accent4" accent5="accent5" accent6="accent6" hlink="hlink" folHlink="folHlink"/>
    </a:extraClrScheme>
    <a:extraClrScheme>
      <a:clrScheme name="ub-cd-neu-v2-4 3">
        <a:dk1>
          <a:srgbClr val="000000"/>
        </a:dk1>
        <a:lt1>
          <a:srgbClr val="C8D0E2"/>
        </a:lt1>
        <a:dk2>
          <a:srgbClr val="00457D"/>
        </a:dk2>
        <a:lt2>
          <a:srgbClr val="808080"/>
        </a:lt2>
        <a:accent1>
          <a:srgbClr val="5D7FAA"/>
        </a:accent1>
        <a:accent2>
          <a:srgbClr val="E6444F"/>
        </a:accent2>
        <a:accent3>
          <a:srgbClr val="E0E4EE"/>
        </a:accent3>
        <a:accent4>
          <a:srgbClr val="000000"/>
        </a:accent4>
        <a:accent5>
          <a:srgbClr val="B6C0D2"/>
        </a:accent5>
        <a:accent6>
          <a:srgbClr val="D03D47"/>
        </a:accent6>
        <a:hlink>
          <a:srgbClr val="92A5C5"/>
        </a:hlink>
        <a:folHlink>
          <a:srgbClr val="F1998F"/>
        </a:folHlink>
      </a:clrScheme>
      <a:clrMap bg1="lt1" tx1="dk1" bg2="lt2" tx2="dk2" accent1="accent1" accent2="accent2" accent3="accent3" accent4="accent4" accent5="accent5" accent6="accent6" hlink="hlink" folHlink="folHlink"/>
    </a:extraClrScheme>
    <a:extraClrScheme>
      <a:clrScheme name="ub-cd-neu-v2-4 4">
        <a:dk1>
          <a:srgbClr val="000000"/>
        </a:dk1>
        <a:lt1>
          <a:srgbClr val="C8D0E2"/>
        </a:lt1>
        <a:dk2>
          <a:srgbClr val="00457D"/>
        </a:dk2>
        <a:lt2>
          <a:srgbClr val="808080"/>
        </a:lt2>
        <a:accent1>
          <a:srgbClr val="5D7FAA"/>
        </a:accent1>
        <a:accent2>
          <a:srgbClr val="878783"/>
        </a:accent2>
        <a:accent3>
          <a:srgbClr val="E0E4EE"/>
        </a:accent3>
        <a:accent4>
          <a:srgbClr val="000000"/>
        </a:accent4>
        <a:accent5>
          <a:srgbClr val="B6C0D2"/>
        </a:accent5>
        <a:accent6>
          <a:srgbClr val="7A7A76"/>
        </a:accent6>
        <a:hlink>
          <a:srgbClr val="92A5C5"/>
        </a:hlink>
        <a:folHlink>
          <a:srgbClr val="B9BAB7"/>
        </a:folHlink>
      </a:clrScheme>
      <a:clrMap bg1="lt1" tx1="dk1" bg2="lt2" tx2="dk2" accent1="accent1" accent2="accent2" accent3="accent3" accent4="accent4" accent5="accent5" accent6="accent6" hlink="hlink" folHlink="folHlink"/>
    </a:extraClrScheme>
    <a:extraClrScheme>
      <a:clrScheme name="ub-cd-neu-v2-4 5">
        <a:dk1>
          <a:srgbClr val="000000"/>
        </a:dk1>
        <a:lt1>
          <a:srgbClr val="C8D0E2"/>
        </a:lt1>
        <a:dk2>
          <a:srgbClr val="00457D"/>
        </a:dk2>
        <a:lt2>
          <a:srgbClr val="808080"/>
        </a:lt2>
        <a:accent1>
          <a:srgbClr val="5D7FAA"/>
        </a:accent1>
        <a:accent2>
          <a:srgbClr val="00457D"/>
        </a:accent2>
        <a:accent3>
          <a:srgbClr val="E0E4EE"/>
        </a:accent3>
        <a:accent4>
          <a:srgbClr val="000000"/>
        </a:accent4>
        <a:accent5>
          <a:srgbClr val="B6C0D2"/>
        </a:accent5>
        <a:accent6>
          <a:srgbClr val="003E71"/>
        </a:accent6>
        <a:hlink>
          <a:srgbClr val="92A5C5"/>
        </a:hlink>
        <a:folHlink>
          <a:srgbClr val="C8D0E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16zu9_Vorlage_mit_Titelbild_deutsch</Template>
  <TotalTime>0</TotalTime>
  <Words>1544</Words>
  <Application>Microsoft Office PowerPoint</Application>
  <PresentationFormat>Bildschirmpräsentation (16:9)</PresentationFormat>
  <Paragraphs>296</Paragraphs>
  <Slides>25</Slides>
  <Notes>19</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25</vt:i4>
      </vt:variant>
    </vt:vector>
  </HeadingPairs>
  <TitlesOfParts>
    <vt:vector size="33" baseType="lpstr">
      <vt:lpstr>Arial</vt:lpstr>
      <vt:lpstr>Calibri</vt:lpstr>
      <vt:lpstr>Times New Roman</vt:lpstr>
      <vt:lpstr>UB Scala</vt:lpstr>
      <vt:lpstr>UB Scala Sans</vt:lpstr>
      <vt:lpstr>Wingdings</vt:lpstr>
      <vt:lpstr>16zu9_Vorlage_mit_Titelbild_deutsch_hellblau</vt:lpstr>
      <vt:lpstr>1_16zu9_Vorlage_mit_Titelbild_deutsch_hellblau</vt:lpstr>
      <vt:lpstr>PowerPoint-Präsentation</vt:lpstr>
      <vt:lpstr>PowerPoint-Präsentation</vt:lpstr>
      <vt:lpstr>PowerPoint-Präsentation</vt:lpstr>
      <vt:lpstr>Organization</vt:lpstr>
      <vt:lpstr>You are here:</vt:lpstr>
      <vt:lpstr>You are here:</vt:lpstr>
      <vt:lpstr>PowerPoint-Präsentation</vt:lpstr>
      <vt:lpstr>PowerPoint-Präsentation</vt:lpstr>
      <vt:lpstr>PowerPoint-Präsentation</vt:lpstr>
      <vt:lpstr>PowerPoint-Präsentation</vt:lpstr>
      <vt:lpstr>WIAI: Three Subject Groups (Fachgruppen)</vt:lpstr>
      <vt:lpstr>WIAI: Three Subject Groups</vt:lpstr>
      <vt:lpstr>Information Systems &amp; Applied Computer Sciences</vt:lpstr>
      <vt:lpstr>PowerPoint-Präsentation</vt:lpstr>
      <vt:lpstr>Studying at a (German) University</vt:lpstr>
      <vt:lpstr>What does it mean – Studying at a university?</vt:lpstr>
      <vt:lpstr>University is different!  (compared to learning @school)</vt:lpstr>
      <vt:lpstr>Teaching Concepts</vt:lpstr>
      <vt:lpstr>PowerPoint-Präsentation</vt:lpstr>
      <vt:lpstr>PowerPoint-Präsentation</vt:lpstr>
      <vt:lpstr>Your Contact Points: The Service Desk</vt:lpstr>
      <vt:lpstr>Your Contact Points</vt:lpstr>
      <vt:lpstr>Your Contact Points</vt:lpstr>
      <vt:lpstr>PowerPoint-Präsentation</vt:lpstr>
      <vt:lpstr>PowerPoint-Präsentation</vt:lpstr>
    </vt:vector>
  </TitlesOfParts>
  <Company>Uni-Bamberg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WIAI – Fakultät Wirtschaftsinformatik und Angewandte Informatik</dc:title>
  <dc:creator>Ann-Christin Wegner</dc:creator>
  <cp:lastModifiedBy>Tobias Mirschberger</cp:lastModifiedBy>
  <cp:revision>326</cp:revision>
  <cp:lastPrinted>2016-04-15T09:27:56Z</cp:lastPrinted>
  <dcterms:created xsi:type="dcterms:W3CDTF">2021-08-03T09:38:30Z</dcterms:created>
  <dcterms:modified xsi:type="dcterms:W3CDTF">2025-04-11T09:13:33Z</dcterms:modified>
</cp:coreProperties>
</file>